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Override PartName="/ppt/media/image9.jpeg" ContentType="image/jpeg"/>
  <Override PartName="/ppt/theme/theme2.xml" ContentType="application/vnd.openxmlformats-officedocument.theme+xml"/>
  <Override PartName="/ppt/notesSlides/notesSlide1.xml" ContentType="application/vnd.openxmlformats-officedocument.presentationml.notesSlide+xml"/>
  <Override PartName="/ppt/media/image10.jpeg" ContentType="image/jpeg"/>
  <Override PartName="/ppt/media/image11.jpeg" ContentType="image/jpeg"/>
  <Override PartName="/ppt/media/image12.jpeg" ContentType="image/jpeg"/>
  <Override PartName="/ppt/media/image13.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1pPr>
    <a:lvl2pPr marL="0" marR="0" indent="457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2pPr>
    <a:lvl3pPr marL="0" marR="0" indent="914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3pPr>
    <a:lvl4pPr marL="0" marR="0" indent="1371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4pPr>
    <a:lvl5pPr marL="0" marR="0" indent="18288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5pPr>
    <a:lvl6pPr marL="0" marR="0" indent="22860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6pPr>
    <a:lvl7pPr marL="0" marR="0" indent="27432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7pPr>
    <a:lvl8pPr marL="0" marR="0" indent="32004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8pPr>
    <a:lvl9pPr marL="0" marR="0" indent="365760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0DEEF"/>
          </a:solidFill>
        </a:fill>
      </a:tcStyle>
    </a:wholeTbl>
    <a:band2H>
      <a:tcTxStyle b="def" i="def"/>
      <a:tcStyle>
        <a:tcBdr/>
        <a:fill>
          <a:solidFill>
            <a:srgbClr val="E9EFF7"/>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1"/>
          </a:solidFill>
        </a:fill>
      </a:tcStyle>
    </a:firstRow>
  </a:tblStyle>
  <a:tblStyle styleId="{C7B018BB-80A7-4F77-B60F-C8B233D01FF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0E0E0"/>
          </a:solidFill>
        </a:fill>
      </a:tcStyle>
    </a:wholeTbl>
    <a:band2H>
      <a:tcTxStyle b="def" i="def"/>
      <a:tcStyle>
        <a:tcBdr/>
        <a:fill>
          <a:solidFill>
            <a:srgbClr val="F0F0F0"/>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3"/>
          </a:solidFill>
        </a:fill>
      </a:tcStyle>
    </a:firstRow>
  </a:tblStyle>
  <a:tblStyle styleId="{EEE7283C-3CF3-47DC-8721-378D4A62B228}"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D4E2CE"/>
          </a:solidFill>
        </a:fill>
      </a:tcStyle>
    </a:wholeTbl>
    <a:band2H>
      <a:tcTxStyle b="def" i="def"/>
      <a:tcStyle>
        <a:tcBdr/>
        <a:fill>
          <a:solidFill>
            <a:srgbClr val="EBF1E8"/>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chemeClr val="accent6"/>
          </a:solidFill>
        </a:fill>
      </a:tcStyle>
    </a:firstRow>
  </a:tblStyle>
  <a:tblStyle styleId="{CF821DB8-F4EB-4A41-A1BA-3FCAFE7338EE}" styleName="">
    <a:tblBg/>
    <a:wholeTbl>
      <a:tcTxStyle b="off" i="off">
        <a:fontRef idx="maj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FFFFFF"/>
          </a:solidFill>
        </a:fill>
      </a:tcStyle>
    </a:band2H>
    <a:firstCol>
      <a:tcTxStyle b="on" i="off">
        <a:fontRef idx="maj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aj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ff">
        <a:fontRef idx="maj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aj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Col>
    <a:la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lastRow>
    <a:firstRow>
      <a:tcTxStyle b="on" i="off">
        <a:fontRef idx="maj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000000"/>
          </a:solidFill>
        </a:fill>
      </a:tcStyle>
    </a:firstRow>
  </a:tblStyle>
  <a:tblStyle styleId="{2708684C-4D16-4618-839F-0558EEFCDFE6}" styleName="">
    <a:tblBg/>
    <a:wholeTbl>
      <a:tcTxStyle b="off"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aj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6" name="Shape 266"/>
          <p:cNvSpPr/>
          <p:nvPr>
            <p:ph type="sldImg"/>
          </p:nvPr>
        </p:nvSpPr>
        <p:spPr>
          <a:xfrm>
            <a:off x="1143000" y="685800"/>
            <a:ext cx="4572000" cy="3429000"/>
          </a:xfrm>
          <a:prstGeom prst="rect">
            <a:avLst/>
          </a:prstGeom>
        </p:spPr>
        <p:txBody>
          <a:bodyPr/>
          <a:lstStyle/>
          <a:p>
            <a:pPr/>
          </a:p>
        </p:txBody>
      </p:sp>
      <p:sp>
        <p:nvSpPr>
          <p:cNvPr id="267" name="Shape 267"/>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Calibri"/>
      </a:defRPr>
    </a:lvl1pPr>
    <a:lvl2pPr indent="228600" latinLnBrk="0">
      <a:defRPr sz="1200">
        <a:latin typeface="+mj-lt"/>
        <a:ea typeface="+mj-ea"/>
        <a:cs typeface="+mj-cs"/>
        <a:sym typeface="Calibri"/>
      </a:defRPr>
    </a:lvl2pPr>
    <a:lvl3pPr indent="457200" latinLnBrk="0">
      <a:defRPr sz="1200">
        <a:latin typeface="+mj-lt"/>
        <a:ea typeface="+mj-ea"/>
        <a:cs typeface="+mj-cs"/>
        <a:sym typeface="Calibri"/>
      </a:defRPr>
    </a:lvl3pPr>
    <a:lvl4pPr indent="685800" latinLnBrk="0">
      <a:defRPr sz="1200">
        <a:latin typeface="+mj-lt"/>
        <a:ea typeface="+mj-ea"/>
        <a:cs typeface="+mj-cs"/>
        <a:sym typeface="Calibri"/>
      </a:defRPr>
    </a:lvl4pPr>
    <a:lvl5pPr indent="914400" latinLnBrk="0">
      <a:defRPr sz="1200">
        <a:latin typeface="+mj-lt"/>
        <a:ea typeface="+mj-ea"/>
        <a:cs typeface="+mj-cs"/>
        <a:sym typeface="Calibri"/>
      </a:defRPr>
    </a:lvl5pPr>
    <a:lvl6pPr indent="1143000" latinLnBrk="0">
      <a:defRPr sz="1200">
        <a:latin typeface="+mj-lt"/>
        <a:ea typeface="+mj-ea"/>
        <a:cs typeface="+mj-cs"/>
        <a:sym typeface="Calibri"/>
      </a:defRPr>
    </a:lvl6pPr>
    <a:lvl7pPr indent="1371600" latinLnBrk="0">
      <a:defRPr sz="1200">
        <a:latin typeface="+mj-lt"/>
        <a:ea typeface="+mj-ea"/>
        <a:cs typeface="+mj-cs"/>
        <a:sym typeface="Calibri"/>
      </a:defRPr>
    </a:lvl7pPr>
    <a:lvl8pPr indent="1600200" latinLnBrk="0">
      <a:defRPr sz="1200">
        <a:latin typeface="+mj-lt"/>
        <a:ea typeface="+mj-ea"/>
        <a:cs typeface="+mj-cs"/>
        <a:sym typeface="Calibri"/>
      </a:defRPr>
    </a:lvl8pPr>
    <a:lvl9pPr indent="1828800" latinLnBrk="0">
      <a:defRPr sz="1200">
        <a:latin typeface="+mj-lt"/>
        <a:ea typeface="+mj-ea"/>
        <a:cs typeface="+mj-cs"/>
        <a:sym typeface="Calibri"/>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1.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0" name="Shape 270"/>
          <p:cNvSpPr/>
          <p:nvPr>
            <p:ph type="sldImg"/>
          </p:nvPr>
        </p:nvSpPr>
        <p:spPr>
          <a:prstGeom prst="rect">
            <a:avLst/>
          </a:prstGeom>
        </p:spPr>
        <p:txBody>
          <a:bodyPr/>
          <a:lstStyle/>
          <a:p>
            <a:pPr/>
          </a:p>
        </p:txBody>
      </p:sp>
      <p:sp>
        <p:nvSpPr>
          <p:cNvPr id="271" name="Shape 271"/>
          <p:cNvSpPr/>
          <p:nvPr>
            <p:ph type="body" sz="quarter" idx="1"/>
          </p:nvPr>
        </p:nvSpPr>
        <p:spPr>
          <a:prstGeom prst="rect">
            <a:avLst/>
          </a:prstGeom>
        </p:spPr>
        <p:txBody>
          <a:bodyPr/>
          <a:lstStyle/>
          <a:p>
            <a:pPr>
              <a:defRPr>
                <a:solidFill>
                  <a:srgbClr val="121212"/>
                </a:solidFill>
                <a:latin typeface="Open Sans"/>
                <a:ea typeface="Open Sans"/>
                <a:cs typeface="Open Sans"/>
                <a:sym typeface="Open Sans"/>
              </a:defRPr>
            </a:pPr>
            <a:r>
              <a:t>Highlights from the first child friendly space established inside the "Karkar" bus station, in cooperation between UNICEF, Aswan Governorate, and the Directorate of Health and Population in Aswan, to provide psychosocial support to children and their families. The club was created to serve displaced families and children fleeing from Sudan.</a:t>
            </a:r>
            <a:br/>
            <a:r>
              <a:rPr>
                <a:solidFill>
                  <a:srgbClr val="000000"/>
                </a:solidFill>
                <a:latin typeface="+mj-lt"/>
                <a:ea typeface="+mj-ea"/>
                <a:cs typeface="+mj-cs"/>
                <a:sym typeface="Calibri"/>
              </a:rPr>
              <a:t>UNICEF/</a:t>
            </a:r>
            <a:r>
              <a:t>Mostafa</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1.png"/></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eg"/><Relationship Id="rId3" Type="http://schemas.openxmlformats.org/officeDocument/2006/relationships/image" Target="../media/image1.png"/></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jpeg"/><Relationship Id="rId3" Type="http://schemas.openxmlformats.org/officeDocument/2006/relationships/image" Target="../media/image1.png"/></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jpeg"/><Relationship Id="rId3" Type="http://schemas.openxmlformats.org/officeDocument/2006/relationships/image" Target="../media/image1.png"/></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jpeg"/><Relationship Id="rId3" Type="http://schemas.openxmlformats.org/officeDocument/2006/relationships/image" Target="../media/image1.png"/></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6.jpeg"/><Relationship Id="rId3" Type="http://schemas.openxmlformats.org/officeDocument/2006/relationships/image" Target="../media/image1.png"/></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jpeg"/><Relationship Id="rId3" Type="http://schemas.openxmlformats.org/officeDocument/2006/relationships/image" Target="../media/image1.png"/></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1.png"/></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jpeg"/><Relationship Id="rId3" Type="http://schemas.openxmlformats.org/officeDocument/2006/relationships/image" Target="../media/image1.png"/></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jpeg"/><Relationship Id="rId3" Type="http://schemas.openxmlformats.org/officeDocument/2006/relationships/image" Target="../media/image1.png"/></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3">
    <p:bg>
      <p:bgPr>
        <a:solidFill>
          <a:srgbClr val="FFFFFF">
            <a:alpha val="97000"/>
          </a:srgbClr>
        </a:solidFill>
      </p:bgPr>
    </p:bg>
    <p:spTree>
      <p:nvGrpSpPr>
        <p:cNvPr id="1" name=""/>
        <p:cNvGrpSpPr/>
        <p:nvPr/>
      </p:nvGrpSpPr>
      <p:grpSpPr>
        <a:xfrm>
          <a:off x="0" y="0"/>
          <a:ext cx="0" cy="0"/>
          <a:chOff x="0" y="0"/>
          <a:chExt cx="0" cy="0"/>
        </a:xfrm>
      </p:grpSpPr>
      <p:pic>
        <p:nvPicPr>
          <p:cNvPr id="11" name="Picture 5" descr="Picture 5"/>
          <p:cNvPicPr>
            <a:picLocks noChangeAspect="1"/>
          </p:cNvPicPr>
          <p:nvPr/>
        </p:nvPicPr>
        <p:blipFill>
          <a:blip r:embed="rId2">
            <a:extLst/>
          </a:blip>
          <a:srcRect l="0" t="2956" r="0" b="12586"/>
          <a:stretch>
            <a:fillRect/>
          </a:stretch>
        </p:blipFill>
        <p:spPr>
          <a:xfrm>
            <a:off x="0" y="0"/>
            <a:ext cx="12192000" cy="6858000"/>
          </a:xfrm>
          <a:prstGeom prst="rect">
            <a:avLst/>
          </a:prstGeom>
          <a:ln w="12700">
            <a:miter lim="400000"/>
          </a:ln>
        </p:spPr>
      </p:pic>
      <p:sp>
        <p:nvSpPr>
          <p:cNvPr id="12"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13" name="TextBox 7"/>
          <p:cNvSpPr txBox="1"/>
          <p:nvPr/>
        </p:nvSpPr>
        <p:spPr>
          <a:xfrm rot="5400000">
            <a:off x="11583475" y="519382"/>
            <a:ext cx="1014632" cy="20241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Arial"/>
                <a:ea typeface="Arial"/>
                <a:cs typeface="Arial"/>
                <a:sym typeface="Arial"/>
              </a:defRPr>
            </a:lvl1pPr>
          </a:lstStyle>
          <a:p>
            <a:pPr/>
            <a:r>
              <a:t>© UNICEF/Mostafa</a:t>
            </a:r>
          </a:p>
        </p:txBody>
      </p:sp>
      <p:pic>
        <p:nvPicPr>
          <p:cNvPr id="14" name="Picture 9" descr="Picture 9"/>
          <p:cNvPicPr>
            <a:picLocks noChangeAspect="1"/>
          </p:cNvPicPr>
          <p:nvPr/>
        </p:nvPicPr>
        <p:blipFill>
          <a:blip r:embed="rId3">
            <a:extLst/>
          </a:blip>
          <a:stretch>
            <a:fillRect/>
          </a:stretch>
        </p:blipFill>
        <p:spPr>
          <a:xfrm>
            <a:off x="10248516" y="5138189"/>
            <a:ext cx="1728040" cy="1424751"/>
          </a:xfrm>
          <a:prstGeom prst="rect">
            <a:avLst/>
          </a:prstGeom>
          <a:ln w="12700">
            <a:miter lim="400000"/>
          </a:ln>
        </p:spPr>
      </p:pic>
      <p:sp>
        <p:nvSpPr>
          <p:cNvPr id="1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1">
    <p:bg>
      <p:bgPr>
        <a:solidFill>
          <a:srgbClr val="FFFFFF">
            <a:alpha val="97000"/>
          </a:srgbClr>
        </a:solidFill>
      </p:bgPr>
    </p:bg>
    <p:spTree>
      <p:nvGrpSpPr>
        <p:cNvPr id="1" name=""/>
        <p:cNvGrpSpPr/>
        <p:nvPr/>
      </p:nvGrpSpPr>
      <p:grpSpPr>
        <a:xfrm>
          <a:off x="0" y="0"/>
          <a:ext cx="0" cy="0"/>
          <a:chOff x="0" y="0"/>
          <a:chExt cx="0" cy="0"/>
        </a:xfrm>
      </p:grpSpPr>
      <p:pic>
        <p:nvPicPr>
          <p:cNvPr id="22"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23" name="TextBox 5"/>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solidFill>
                  <a:srgbClr val="FFFFFF"/>
                </a:solidFill>
                <a:latin typeface="Univers LT Pro 45 Light"/>
                <a:ea typeface="Univers LT Pro 45 Light"/>
                <a:cs typeface="Univers LT Pro 45 Light"/>
                <a:sym typeface="Univers LT Pro 45 Light"/>
              </a:defRPr>
            </a:lvl1pPr>
          </a:lstStyle>
          <a:p>
            <a:pPr/>
            <a:r>
              <a:t>© UNICEF/Dawe</a:t>
            </a:r>
          </a:p>
        </p:txBody>
      </p:sp>
      <p:pic>
        <p:nvPicPr>
          <p:cNvPr id="2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25"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26"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4_Title 1">
    <p:bg>
      <p:bgPr>
        <a:solidFill>
          <a:srgbClr val="FFFFFF">
            <a:alpha val="97000"/>
          </a:srgbClr>
        </a:solidFill>
      </p:bgPr>
    </p:bg>
    <p:spTree>
      <p:nvGrpSpPr>
        <p:cNvPr id="1" name=""/>
        <p:cNvGrpSpPr/>
        <p:nvPr/>
      </p:nvGrpSpPr>
      <p:grpSpPr>
        <a:xfrm>
          <a:off x="0" y="0"/>
          <a:ext cx="0" cy="0"/>
          <a:chOff x="0" y="0"/>
          <a:chExt cx="0" cy="0"/>
        </a:xfrm>
      </p:grpSpPr>
      <p:pic>
        <p:nvPicPr>
          <p:cNvPr id="33" name="Picture 7" descr="Picture 7"/>
          <p:cNvPicPr>
            <a:picLocks noChangeAspect="1"/>
          </p:cNvPicPr>
          <p:nvPr/>
        </p:nvPicPr>
        <p:blipFill>
          <a:blip r:embed="rId2">
            <a:extLst/>
          </a:blip>
          <a:srcRect l="0" t="7707" r="0" b="7707"/>
          <a:stretch>
            <a:fillRect/>
          </a:stretch>
        </p:blipFill>
        <p:spPr>
          <a:xfrm>
            <a:off x="0" y="1"/>
            <a:ext cx="12192000" cy="6858000"/>
          </a:xfrm>
          <a:prstGeom prst="rect">
            <a:avLst/>
          </a:prstGeom>
          <a:ln w="12700">
            <a:miter lim="400000"/>
          </a:ln>
        </p:spPr>
      </p:pic>
      <p:sp>
        <p:nvSpPr>
          <p:cNvPr id="34" name="TextBox 2"/>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35" name="Picture 3" descr="Picture 3"/>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36"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5_Title 1">
    <p:bg>
      <p:bgPr>
        <a:solidFill>
          <a:srgbClr val="FFFFFF">
            <a:alpha val="97000"/>
          </a:srgbClr>
        </a:solidFill>
      </p:bgPr>
    </p:bg>
    <p:spTree>
      <p:nvGrpSpPr>
        <p:cNvPr id="1" name=""/>
        <p:cNvGrpSpPr/>
        <p:nvPr/>
      </p:nvGrpSpPr>
      <p:grpSpPr>
        <a:xfrm>
          <a:off x="0" y="0"/>
          <a:ext cx="0" cy="0"/>
          <a:chOff x="0" y="0"/>
          <a:chExt cx="0" cy="0"/>
        </a:xfrm>
      </p:grpSpPr>
      <p:pic>
        <p:nvPicPr>
          <p:cNvPr id="44" name="Picture 7" descr="Picture 7"/>
          <p:cNvPicPr>
            <a:picLocks noChangeAspect="1"/>
          </p:cNvPicPr>
          <p:nvPr/>
        </p:nvPicPr>
        <p:blipFill>
          <a:blip r:embed="rId2">
            <a:extLst/>
          </a:blip>
          <a:srcRect l="4726" t="29854" r="14253" b="1614"/>
          <a:stretch>
            <a:fillRect/>
          </a:stretch>
        </p:blipFill>
        <p:spPr>
          <a:xfrm>
            <a:off x="-1" y="0"/>
            <a:ext cx="12192002" cy="6858000"/>
          </a:xfrm>
          <a:prstGeom prst="rect">
            <a:avLst/>
          </a:prstGeom>
          <a:ln w="12700">
            <a:miter lim="400000"/>
          </a:ln>
        </p:spPr>
      </p:pic>
      <p:sp>
        <p:nvSpPr>
          <p:cNvPr id="45" name="TextBox 3"/>
          <p:cNvSpPr txBox="1"/>
          <p:nvPr/>
        </p:nvSpPr>
        <p:spPr>
          <a:xfrm rot="5400000">
            <a:off x="11467741" y="523482"/>
            <a:ext cx="1014632"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4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47" name="ARTICLE OF THE WEEK"/>
          <p:cNvSpPr txBox="1"/>
          <p:nvPr>
            <p:ph type="title" hasCustomPrompt="1"/>
          </p:nvPr>
        </p:nvSpPr>
        <p:spPr>
          <a:xfrm>
            <a:off x="296865" y="5775442"/>
            <a:ext cx="6709576" cy="787497"/>
          </a:xfrm>
          <a:prstGeom prst="rect">
            <a:avLst/>
          </a:prstGeom>
          <a:solidFill>
            <a:srgbClr val="00AEEF"/>
          </a:solidFill>
        </p:spPr>
        <p:txBody>
          <a:bodyPr lIns="36000" tIns="36000" rIns="36000" bIns="36000"/>
          <a:lstStyle>
            <a:lvl1pPr>
              <a:defRPr sz="4000">
                <a:solidFill>
                  <a:srgbClr val="FFFFFF"/>
                </a:solidFill>
              </a:defRPr>
            </a:lvl1pPr>
          </a:lstStyle>
          <a:p>
            <a:pPr/>
            <a:r>
              <a:t>ARTICLE OF THE WEEK</a:t>
            </a:r>
          </a:p>
        </p:txBody>
      </p:sp>
      <p:sp>
        <p:nvSpPr>
          <p:cNvPr id="4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Content and object 1">
    <p:bg>
      <p:bgPr>
        <a:solidFill>
          <a:srgbClr val="00AEEF"/>
        </a:solidFill>
      </p:bgPr>
    </p:bg>
    <p:spTree>
      <p:nvGrpSpPr>
        <p:cNvPr id="1" name=""/>
        <p:cNvGrpSpPr/>
        <p:nvPr/>
      </p:nvGrpSpPr>
      <p:grpSpPr>
        <a:xfrm>
          <a:off x="0" y="0"/>
          <a:ext cx="0" cy="0"/>
          <a:chOff x="0" y="0"/>
          <a:chExt cx="0" cy="0"/>
        </a:xfrm>
      </p:grpSpPr>
      <p:sp>
        <p:nvSpPr>
          <p:cNvPr id="55" name="Body Level One…"/>
          <p:cNvSpPr txBox="1"/>
          <p:nvPr>
            <p:ph type="body" sz="quarter" idx="1" hasCustomPrompt="1"/>
          </p:nvPr>
        </p:nvSpPr>
        <p:spPr>
          <a:xfrm>
            <a:off x="528740" y="531140"/>
            <a:ext cx="4648903"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INSTRUCTIONS</a:t>
            </a:r>
          </a:p>
          <a:p>
            <a:pPr lvl="1"/>
            <a:r>
              <a:t/>
            </a:r>
          </a:p>
          <a:p>
            <a:pPr lvl="2"/>
            <a:r>
              <a:t/>
            </a:r>
          </a:p>
          <a:p>
            <a:pPr lvl="3"/>
            <a:r>
              <a:t/>
            </a:r>
          </a:p>
          <a:p>
            <a:pPr lvl="4"/>
            <a:r>
              <a:t/>
            </a:r>
          </a:p>
        </p:txBody>
      </p:sp>
      <p:sp>
        <p:nvSpPr>
          <p:cNvPr id="56" name="Rectangle 4"/>
          <p:cNvSpPr/>
          <p:nvPr/>
        </p:nvSpPr>
        <p:spPr>
          <a:xfrm>
            <a:off x="6096000" y="0"/>
            <a:ext cx="6096000" cy="6858000"/>
          </a:xfrm>
          <a:prstGeom prst="rect">
            <a:avLst/>
          </a:prstGeom>
          <a:solidFill>
            <a:srgbClr val="FFFFFF"/>
          </a:solidFill>
          <a:ln w="12700">
            <a:miter lim="400000"/>
          </a:ln>
        </p:spPr>
        <p:txBody>
          <a:bodyPr lIns="45719" rIns="45719" anchor="ctr"/>
          <a:lstStyle/>
          <a:p>
            <a:pPr algn="ctr">
              <a:defRPr>
                <a:solidFill>
                  <a:srgbClr val="FFFFFF"/>
                </a:solidFill>
              </a:defRPr>
            </a:pPr>
          </a:p>
        </p:txBody>
      </p:sp>
      <p:sp>
        <p:nvSpPr>
          <p:cNvPr id="57" name="Text Placeholder 32"/>
          <p:cNvSpPr/>
          <p:nvPr>
            <p:ph type="body" sz="half" idx="21" hasCustomPrompt="1"/>
          </p:nvPr>
        </p:nvSpPr>
        <p:spPr>
          <a:xfrm>
            <a:off x="6357939" y="1624938"/>
            <a:ext cx="5305426" cy="4490855"/>
          </a:xfrm>
          <a:prstGeom prst="rect">
            <a:avLst/>
          </a:prstGeom>
        </p:spPr>
        <p:txBody>
          <a:bodyPr lIns="0" tIns="0" rIns="0" bIns="0"/>
          <a:lstStyle>
            <a:lvl1pPr>
              <a:buClr>
                <a:srgbClr val="00AEEF"/>
              </a:buClr>
              <a:defRPr b="1" sz="1800">
                <a:latin typeface="Univers LT Pro 45 Light"/>
                <a:ea typeface="Univers LT Pro 45 Light"/>
                <a:cs typeface="Univers LT Pro 45 Light"/>
                <a:sym typeface="Univers LT Pro 45 Light"/>
              </a:defRPr>
            </a:lvl1pPr>
          </a:lstStyle>
          <a:p>
            <a:pPr/>
            <a:r>
              <a:t>Click to edit bullet list</a:t>
            </a:r>
          </a:p>
        </p:txBody>
      </p:sp>
      <p:sp>
        <p:nvSpPr>
          <p:cNvPr id="58" name="TextBox 3"/>
          <p:cNvSpPr txBox="1"/>
          <p:nvPr/>
        </p:nvSpPr>
        <p:spPr>
          <a:xfrm>
            <a:off x="574354" y="1624939"/>
            <a:ext cx="5213986" cy="4955540"/>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2000">
                <a:solidFill>
                  <a:srgbClr val="FFFFFF"/>
                </a:solidFill>
                <a:latin typeface="Arial"/>
                <a:ea typeface="Arial"/>
                <a:cs typeface="Arial"/>
                <a:sym typeface="Arial"/>
              </a:defRPr>
            </a:pPr>
            <a:r>
              <a:t>This flexible resource is intended to provide you with some easy to use, appropriate rights-related learning to share with your children, their families and your colleagues. </a:t>
            </a:r>
          </a:p>
          <a:p>
            <a:pPr>
              <a:defRPr sz="2000">
                <a:solidFill>
                  <a:srgbClr val="FFFFFF"/>
                </a:solidFill>
                <a:latin typeface="Arial"/>
                <a:ea typeface="Arial"/>
                <a:cs typeface="Arial"/>
                <a:sym typeface="Arial"/>
              </a:defRPr>
            </a:pPr>
          </a:p>
          <a:p>
            <a:pPr>
              <a:defRPr sz="2000">
                <a:solidFill>
                  <a:srgbClr val="FFFFFF"/>
                </a:solidFill>
                <a:latin typeface="Arial"/>
                <a:ea typeface="Arial"/>
                <a:cs typeface="Arial"/>
                <a:sym typeface="Arial"/>
              </a:defRPr>
            </a:pPr>
            <a:r>
              <a:t>Please </a:t>
            </a:r>
            <a:r>
              <a:rPr b="1">
                <a:solidFill>
                  <a:srgbClr val="FFFF00"/>
                </a:solidFill>
              </a:rPr>
              <a:t>edit out non-relevant slides </a:t>
            </a:r>
            <a:r>
              <a:t>or tasks before sharing with students. Please check the content works for your learners and feel free to add any content that would make the material more relevant to your setting. </a:t>
            </a:r>
          </a:p>
          <a:p>
            <a:pPr>
              <a:defRPr sz="2000">
                <a:solidFill>
                  <a:srgbClr val="FFFFFF"/>
                </a:solidFill>
                <a:latin typeface="Arial"/>
                <a:ea typeface="Arial"/>
                <a:cs typeface="Arial"/>
                <a:sym typeface="Arial"/>
              </a:defRPr>
            </a:pPr>
          </a:p>
          <a:p>
            <a:pPr>
              <a:defRPr sz="2000">
                <a:solidFill>
                  <a:srgbClr val="FFFFFF"/>
                </a:solidFill>
                <a:latin typeface="Arial"/>
                <a:ea typeface="Arial"/>
                <a:cs typeface="Arial"/>
                <a:sym typeface="Arial"/>
              </a:defRPr>
            </a:pPr>
            <a:r>
              <a:t>This pack also provides links to learning resources from third parties and from the UK Committee for UNICEF (UNICEF UK) that you can access for free.</a:t>
            </a:r>
          </a:p>
          <a:p>
            <a:pPr>
              <a:defRPr sz="1600">
                <a:solidFill>
                  <a:srgbClr val="FFFFFF"/>
                </a:solidFill>
                <a:latin typeface="Univers LT Pro 55"/>
                <a:ea typeface="Univers LT Pro 55"/>
                <a:cs typeface="Univers LT Pro 55"/>
                <a:sym typeface="Univers LT Pro 55"/>
              </a:defRPr>
            </a:pPr>
          </a:p>
        </p:txBody>
      </p:sp>
      <p:pic>
        <p:nvPicPr>
          <p:cNvPr id="59" name="Picture 5" descr="Picture 5"/>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Content and object 1">
    <p:spTree>
      <p:nvGrpSpPr>
        <p:cNvPr id="1" name=""/>
        <p:cNvGrpSpPr/>
        <p:nvPr/>
      </p:nvGrpSpPr>
      <p:grpSpPr>
        <a:xfrm>
          <a:off x="0" y="0"/>
          <a:ext cx="0" cy="0"/>
          <a:chOff x="0" y="0"/>
          <a:chExt cx="0" cy="0"/>
        </a:xfrm>
      </p:grpSpPr>
      <p:sp>
        <p:nvSpPr>
          <p:cNvPr id="67"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68" name="Rectangle 1"/>
          <p:cNvSpPr/>
          <p:nvPr/>
        </p:nvSpPr>
        <p:spPr>
          <a:xfrm>
            <a:off x="6096000" y="0"/>
            <a:ext cx="6096000" cy="6858000"/>
          </a:xfrm>
          <a:prstGeom prst="rect">
            <a:avLst/>
          </a:prstGeom>
          <a:solidFill>
            <a:srgbClr val="00AEEF"/>
          </a:solidFill>
          <a:ln w="12700">
            <a:miter lim="400000"/>
          </a:ln>
        </p:spPr>
        <p:txBody>
          <a:bodyPr lIns="45719" rIns="45719" anchor="ctr"/>
          <a:lstStyle/>
          <a:p>
            <a:pPr algn="ctr">
              <a:defRPr>
                <a:solidFill>
                  <a:srgbClr val="FFFFFF"/>
                </a:solidFill>
              </a:defRPr>
            </a:pPr>
          </a:p>
        </p:txBody>
      </p:sp>
      <p:pic>
        <p:nvPicPr>
          <p:cNvPr id="69" name="Picture 2" descr="Picture 2"/>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70" name="Text Placeholder 6"/>
          <p:cNvSpPr/>
          <p:nvPr>
            <p:ph type="body" sz="quarter" idx="21" hasCustomPrompt="1"/>
          </p:nvPr>
        </p:nvSpPr>
        <p:spPr>
          <a:xfrm>
            <a:off x="6586401" y="2071688"/>
            <a:ext cx="5305426" cy="309086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71" name="Text Placeholder 24"/>
          <p:cNvSpPr/>
          <p:nvPr>
            <p:ph type="body" sz="quarter" idx="22" hasCustomPrompt="1"/>
          </p:nvPr>
        </p:nvSpPr>
        <p:spPr>
          <a:xfrm>
            <a:off x="6586401" y="146855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72" name="Text Placeholder 24"/>
          <p:cNvSpPr/>
          <p:nvPr>
            <p:ph type="body" sz="quarter" idx="23" hasCustomPrompt="1"/>
          </p:nvPr>
        </p:nvSpPr>
        <p:spPr>
          <a:xfrm>
            <a:off x="551757" y="1597202"/>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pic>
        <p:nvPicPr>
          <p:cNvPr id="73" name="Picture 4" descr="Picture 4"/>
          <p:cNvPicPr>
            <a:picLocks noChangeAspect="1"/>
          </p:cNvPicPr>
          <p:nvPr/>
        </p:nvPicPr>
        <p:blipFill>
          <a:blip r:embed="rId3">
            <a:extLst/>
          </a:blip>
          <a:stretch>
            <a:fillRect/>
          </a:stretch>
        </p:blipFill>
        <p:spPr>
          <a:xfrm>
            <a:off x="677477" y="2326112"/>
            <a:ext cx="4512042" cy="4531889"/>
          </a:xfrm>
          <a:prstGeom prst="rect">
            <a:avLst/>
          </a:prstGeom>
          <a:ln w="12700">
            <a:miter lim="400000"/>
          </a:ln>
        </p:spPr>
      </p:pic>
      <p:sp>
        <p:nvSpPr>
          <p:cNvPr id="74"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and object 1">
    <p:bg>
      <p:bgPr>
        <a:solidFill>
          <a:srgbClr val="00AEEF"/>
        </a:solidFill>
      </p:bgPr>
    </p:bg>
    <p:spTree>
      <p:nvGrpSpPr>
        <p:cNvPr id="1" name=""/>
        <p:cNvGrpSpPr/>
        <p:nvPr/>
      </p:nvGrpSpPr>
      <p:grpSpPr>
        <a:xfrm>
          <a:off x="0" y="0"/>
          <a:ext cx="0" cy="0"/>
          <a:chOff x="0" y="0"/>
          <a:chExt cx="0" cy="0"/>
        </a:xfrm>
      </p:grpSpPr>
      <p:sp>
        <p:nvSpPr>
          <p:cNvPr id="81" name="Body Level One…"/>
          <p:cNvSpPr txBox="1"/>
          <p:nvPr>
            <p:ph type="body" idx="1" hasCustomPrompt="1"/>
          </p:nvPr>
        </p:nvSpPr>
        <p:spPr>
          <a:xfrm>
            <a:off x="6096000" y="0"/>
            <a:ext cx="6095999" cy="6858000"/>
          </a:xfrm>
          <a:prstGeom prst="rect">
            <a:avLst/>
          </a:prstGeom>
        </p:spPr>
        <p:txBody>
          <a:bodyPr anchor="ctr"/>
          <a:lstStyle>
            <a:lvl1pPr marL="0" indent="0" algn="ctr">
              <a:buSzTx/>
              <a:buFontTx/>
              <a:buNone/>
              <a:defRPr b="1" sz="2000">
                <a:latin typeface="Univers LT Pro 45 Light"/>
                <a:ea typeface="Univers LT Pro 45 Light"/>
                <a:cs typeface="Univers LT Pro 45 Light"/>
                <a:sym typeface="Univers LT Pro 45 Light"/>
              </a:defRPr>
            </a:lvl1pPr>
            <a:lvl2pPr marL="620485" indent="-163285" algn="ctr">
              <a:buFontTx/>
              <a:defRPr b="1" sz="2000">
                <a:latin typeface="Univers LT Pro 45 Light"/>
                <a:ea typeface="Univers LT Pro 45 Light"/>
                <a:cs typeface="Univers LT Pro 45 Light"/>
                <a:sym typeface="Univers LT Pro 45 Light"/>
              </a:defRPr>
            </a:lvl2pPr>
            <a:lvl3pPr marL="1104900" indent="-190500" algn="ctr">
              <a:buFontTx/>
              <a:defRPr b="1" sz="2000">
                <a:latin typeface="Univers LT Pro 45 Light"/>
                <a:ea typeface="Univers LT Pro 45 Light"/>
                <a:cs typeface="Univers LT Pro 45 Light"/>
                <a:sym typeface="Univers LT Pro 45 Light"/>
              </a:defRPr>
            </a:lvl3pPr>
            <a:lvl4pPr marL="1600200" indent="-228600" algn="ctr">
              <a:buFontTx/>
              <a:defRPr b="1" sz="2000">
                <a:latin typeface="Univers LT Pro 45 Light"/>
                <a:ea typeface="Univers LT Pro 45 Light"/>
                <a:cs typeface="Univers LT Pro 45 Light"/>
                <a:sym typeface="Univers LT Pro 45 Light"/>
              </a:defRPr>
            </a:lvl4pPr>
            <a:lvl5pPr marL="2057400" indent="-228600" algn="ctr">
              <a:buFontTx/>
              <a:defRPr b="1" sz="2000">
                <a:latin typeface="Univers LT Pro 45 Light"/>
                <a:ea typeface="Univers LT Pro 45 Light"/>
                <a:cs typeface="Univers LT Pro 45 Light"/>
                <a:sym typeface="Univers LT Pro 45 Light"/>
              </a:defRPr>
            </a:lvl5pPr>
          </a:lstStyle>
          <a:p>
            <a:pPr/>
            <a:r>
              <a:t>CLICK ICON TO ADD IMAGE/OBJECT</a:t>
            </a:r>
          </a:p>
          <a:p>
            <a:pPr lvl="1"/>
            <a:r>
              <a:t/>
            </a:r>
          </a:p>
          <a:p>
            <a:pPr lvl="2"/>
            <a:r>
              <a:t/>
            </a:r>
          </a:p>
          <a:p>
            <a:pPr lvl="3"/>
            <a:r>
              <a:t/>
            </a:r>
          </a:p>
          <a:p>
            <a:pPr lvl="4"/>
            <a:r>
              <a:t/>
            </a:r>
          </a:p>
        </p:txBody>
      </p:sp>
      <p:sp>
        <p:nvSpPr>
          <p:cNvPr id="82"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latin typeface="Univers LT Pro 45 Light"/>
                <a:ea typeface="Univers LT Pro 45 Light"/>
                <a:cs typeface="Univers LT Pro 45 Light"/>
                <a:sym typeface="Univers LT Pro 45 Light"/>
              </a:defRPr>
            </a:lvl1pPr>
          </a:lstStyle>
          <a:p>
            <a:pPr/>
            <a:r>
              <a:t>Click to edit subheading</a:t>
            </a:r>
          </a:p>
        </p:txBody>
      </p:sp>
      <p:sp>
        <p:nvSpPr>
          <p:cNvPr id="83" name="Text Placeholder 30"/>
          <p:cNvSpPr/>
          <p:nvPr>
            <p:ph type="body" sz="quarter" idx="22" hasCustomPrompt="1"/>
          </p:nvPr>
        </p:nvSpPr>
        <p:spPr>
          <a:xfrm>
            <a:off x="528636" y="1481683"/>
            <a:ext cx="5467051"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84" name="Text Placeholder 32"/>
          <p:cNvSpPr/>
          <p:nvPr>
            <p:ph type="body" sz="quarter" idx="23" hasCustomPrompt="1"/>
          </p:nvPr>
        </p:nvSpPr>
        <p:spPr>
          <a:xfrm>
            <a:off x="528637" y="4035425"/>
            <a:ext cx="5305426"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85" name="Text Placeholder 32"/>
          <p:cNvSpPr/>
          <p:nvPr>
            <p:ph type="body" sz="quarter" idx="24" hasCustomPrompt="1"/>
          </p:nvPr>
        </p:nvSpPr>
        <p:spPr>
          <a:xfrm>
            <a:off x="528635" y="5326924"/>
            <a:ext cx="5305426"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86" name="Text Placeholder 6"/>
          <p:cNvSpPr/>
          <p:nvPr>
            <p:ph type="body" sz="quarter" idx="25" hasCustomPrompt="1"/>
          </p:nvPr>
        </p:nvSpPr>
        <p:spPr>
          <a:xfrm>
            <a:off x="528637" y="2071688"/>
            <a:ext cx="5305426"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sp>
        <p:nvSpPr>
          <p:cNvPr id="87" name="Text Placeholder 7"/>
          <p:cNvSpPr/>
          <p:nvPr>
            <p:ph type="body" sz="quarter" idx="26" hasCustomPrompt="1"/>
          </p:nvPr>
        </p:nvSpPr>
        <p:spPr>
          <a:xfrm>
            <a:off x="528741" y="531140"/>
            <a:ext cx="2641971" cy="714794"/>
          </a:xfrm>
          <a:prstGeom prst="rect">
            <a:avLst/>
          </a:prstGeom>
          <a:solidFill>
            <a:srgbClr val="000000"/>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HEADER</a:t>
            </a:r>
          </a:p>
        </p:txBody>
      </p:sp>
      <p:pic>
        <p:nvPicPr>
          <p:cNvPr id="88" name="Picture 4" descr="Picture 4"/>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8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1">
    <p:spTree>
      <p:nvGrpSpPr>
        <p:cNvPr id="1" name=""/>
        <p:cNvGrpSpPr/>
        <p:nvPr/>
      </p:nvGrpSpPr>
      <p:grpSpPr>
        <a:xfrm>
          <a:off x="0" y="0"/>
          <a:ext cx="0" cy="0"/>
          <a:chOff x="0" y="0"/>
          <a:chExt cx="0" cy="0"/>
        </a:xfrm>
      </p:grpSpPr>
      <p:pic>
        <p:nvPicPr>
          <p:cNvPr id="96" name="Picture 8" descr="Picture 8"/>
          <p:cNvPicPr>
            <a:picLocks noChangeAspect="1"/>
          </p:cNvPicPr>
          <p:nvPr/>
        </p:nvPicPr>
        <p:blipFill>
          <a:blip r:embed="rId2">
            <a:extLst/>
          </a:blip>
          <a:srcRect l="20344" t="0" r="20344" b="0"/>
          <a:stretch>
            <a:fillRect/>
          </a:stretch>
        </p:blipFill>
        <p:spPr>
          <a:xfrm>
            <a:off x="-5356" y="1"/>
            <a:ext cx="6101357" cy="6858000"/>
          </a:xfrm>
          <a:prstGeom prst="rect">
            <a:avLst/>
          </a:prstGeom>
          <a:ln w="12700">
            <a:miter lim="400000"/>
          </a:ln>
        </p:spPr>
      </p:pic>
      <p:sp>
        <p:nvSpPr>
          <p:cNvPr id="97" name="TextBox 5"/>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98"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99"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00"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01"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02" name="Text Placeholder 32"/>
          <p:cNvSpPr/>
          <p:nvPr>
            <p:ph type="body" sz="quarter" idx="24" hasCustomPrompt="1"/>
          </p:nvPr>
        </p:nvSpPr>
        <p:spPr>
          <a:xfrm>
            <a:off x="6535898" y="4179742"/>
            <a:ext cx="3534377"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03" name="Text Placeholder 32"/>
          <p:cNvSpPr/>
          <p:nvPr>
            <p:ph type="body" sz="quarter" idx="25" hasCustomPrompt="1"/>
          </p:nvPr>
        </p:nvSpPr>
        <p:spPr>
          <a:xfrm>
            <a:off x="6535895" y="5471243"/>
            <a:ext cx="353437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04"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05"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Transparent box 1">
    <p:spTree>
      <p:nvGrpSpPr>
        <p:cNvPr id="1" name=""/>
        <p:cNvGrpSpPr/>
        <p:nvPr/>
      </p:nvGrpSpPr>
      <p:grpSpPr>
        <a:xfrm>
          <a:off x="0" y="0"/>
          <a:ext cx="0" cy="0"/>
          <a:chOff x="0" y="0"/>
          <a:chExt cx="0" cy="0"/>
        </a:xfrm>
      </p:grpSpPr>
      <p:pic>
        <p:nvPicPr>
          <p:cNvPr id="112"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13" name="TextBox 11"/>
          <p:cNvSpPr txBox="1"/>
          <p:nvPr/>
        </p:nvSpPr>
        <p:spPr>
          <a:xfrm>
            <a:off x="6141720" y="6642555"/>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14"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15"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16"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17"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18"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19"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20"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ransparent box 3">
    <p:spTree>
      <p:nvGrpSpPr>
        <p:cNvPr id="1" name=""/>
        <p:cNvGrpSpPr/>
        <p:nvPr/>
      </p:nvGrpSpPr>
      <p:grpSpPr>
        <a:xfrm>
          <a:off x="0" y="0"/>
          <a:ext cx="0" cy="0"/>
          <a:chOff x="0" y="0"/>
          <a:chExt cx="0" cy="0"/>
        </a:xfrm>
      </p:grpSpPr>
      <p:pic>
        <p:nvPicPr>
          <p:cNvPr id="128" name="Picture 8" descr="Picture 8"/>
          <p:cNvPicPr>
            <a:picLocks noChangeAspect="1"/>
          </p:cNvPicPr>
          <p:nvPr/>
        </p:nvPicPr>
        <p:blipFill>
          <a:blip r:embed="rId2">
            <a:extLst/>
          </a:blip>
          <a:srcRect l="20370" t="0" r="20370" b="0"/>
          <a:stretch>
            <a:fillRect/>
          </a:stretch>
        </p:blipFill>
        <p:spPr>
          <a:xfrm>
            <a:off x="1" y="0"/>
            <a:ext cx="6096000" cy="6858000"/>
          </a:xfrm>
          <a:prstGeom prst="rect">
            <a:avLst/>
          </a:prstGeom>
          <a:ln w="12700">
            <a:miter lim="400000"/>
          </a:ln>
        </p:spPr>
      </p:pic>
      <p:sp>
        <p:nvSpPr>
          <p:cNvPr id="129" name="Body Level One…"/>
          <p:cNvSpPr txBox="1"/>
          <p:nvPr>
            <p:ph type="body" sz="quarter" idx="1" hasCustomPrompt="1"/>
          </p:nvPr>
        </p:nvSpPr>
        <p:spPr>
          <a:xfrm>
            <a:off x="6536001" y="600588"/>
            <a:ext cx="3186732" cy="714793"/>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30" name="Text Placeholder 24"/>
          <p:cNvSpPr/>
          <p:nvPr>
            <p:ph type="body" sz="quarter" idx="21" hasCustomPrompt="1"/>
          </p:nvPr>
        </p:nvSpPr>
        <p:spPr>
          <a:xfrm>
            <a:off x="6535898" y="3681012"/>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31" name="Text Placeholder 30"/>
          <p:cNvSpPr/>
          <p:nvPr>
            <p:ph type="body" sz="quarter" idx="22" hasCustomPrompt="1"/>
          </p:nvPr>
        </p:nvSpPr>
        <p:spPr>
          <a:xfrm>
            <a:off x="6535897" y="1551131"/>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32" name="Text Placeholder 6"/>
          <p:cNvSpPr/>
          <p:nvPr>
            <p:ph type="body" sz="quarter" idx="23" hasCustomPrompt="1"/>
          </p:nvPr>
        </p:nvSpPr>
        <p:spPr>
          <a:xfrm>
            <a:off x="6535898" y="2141135"/>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33" name="Text Placeholder 32"/>
          <p:cNvSpPr/>
          <p:nvPr>
            <p:ph type="body" sz="quarter" idx="24" hasCustomPrompt="1"/>
          </p:nvPr>
        </p:nvSpPr>
        <p:spPr>
          <a:xfrm>
            <a:off x="6535897" y="4179742"/>
            <a:ext cx="3498753" cy="1127126"/>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34" name="Text Placeholder 32"/>
          <p:cNvSpPr/>
          <p:nvPr>
            <p:ph type="body" sz="quarter" idx="25" hasCustomPrompt="1"/>
          </p:nvPr>
        </p:nvSpPr>
        <p:spPr>
          <a:xfrm>
            <a:off x="6535895" y="5471243"/>
            <a:ext cx="3498752"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35" name="TextBox 1"/>
          <p:cNvSpPr txBox="1"/>
          <p:nvPr/>
        </p:nvSpPr>
        <p:spPr>
          <a:xfrm rot="16200000">
            <a:off x="-477072" y="6165327"/>
            <a:ext cx="1172585"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pic>
        <p:nvPicPr>
          <p:cNvPr id="136" name="Picture 2" descr="Picture 2"/>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3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Transparent box 1">
    <p:spTree>
      <p:nvGrpSpPr>
        <p:cNvPr id="1" name=""/>
        <p:cNvGrpSpPr/>
        <p:nvPr/>
      </p:nvGrpSpPr>
      <p:grpSpPr>
        <a:xfrm>
          <a:off x="0" y="0"/>
          <a:ext cx="0" cy="0"/>
          <a:chOff x="0" y="0"/>
          <a:chExt cx="0" cy="0"/>
        </a:xfrm>
      </p:grpSpPr>
      <p:pic>
        <p:nvPicPr>
          <p:cNvPr id="144" name="Picture 10" descr="Picture 10"/>
          <p:cNvPicPr>
            <a:picLocks noChangeAspect="1"/>
          </p:cNvPicPr>
          <p:nvPr/>
        </p:nvPicPr>
        <p:blipFill>
          <a:blip r:embed="rId2">
            <a:extLst/>
          </a:blip>
          <a:srcRect l="20370" t="0" r="20370" b="0"/>
          <a:stretch>
            <a:fillRect/>
          </a:stretch>
        </p:blipFill>
        <p:spPr>
          <a:xfrm>
            <a:off x="6096000" y="0"/>
            <a:ext cx="6096000" cy="6858000"/>
          </a:xfrm>
          <a:prstGeom prst="rect">
            <a:avLst/>
          </a:prstGeom>
          <a:ln w="12700">
            <a:miter lim="400000"/>
          </a:ln>
        </p:spPr>
      </p:pic>
      <p:sp>
        <p:nvSpPr>
          <p:cNvPr id="145" name="TextBox 11"/>
          <p:cNvSpPr txBox="1"/>
          <p:nvPr/>
        </p:nvSpPr>
        <p:spPr>
          <a:xfrm rot="5400000">
            <a:off x="11496487" y="522792"/>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800">
                <a:latin typeface="Univers LT Pro 45 Light"/>
                <a:ea typeface="Univers LT Pro 45 Light"/>
                <a:cs typeface="Univers LT Pro 45 Light"/>
                <a:sym typeface="Univers LT Pro 45 Light"/>
              </a:defRPr>
            </a:lvl1pPr>
          </a:lstStyle>
          <a:p>
            <a:pPr/>
            <a:r>
              <a:t>© UNICEF/Dawe</a:t>
            </a:r>
          </a:p>
        </p:txBody>
      </p:sp>
      <p:sp>
        <p:nvSpPr>
          <p:cNvPr id="146"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47" name="Text Placeholder 24"/>
          <p:cNvSpPr/>
          <p:nvPr>
            <p:ph type="body" sz="quarter" idx="21" hasCustomPrompt="1"/>
          </p:nvPr>
        </p:nvSpPr>
        <p:spPr>
          <a:xfrm>
            <a:off x="528637" y="3611564"/>
            <a:ext cx="5305426"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48" name="Text Placeholder 30"/>
          <p:cNvSpPr/>
          <p:nvPr>
            <p:ph type="body" sz="quarter" idx="22" hasCustomPrompt="1"/>
          </p:nvPr>
        </p:nvSpPr>
        <p:spPr>
          <a:xfrm>
            <a:off x="528637" y="1481683"/>
            <a:ext cx="5305426"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49" name="Text Placeholder 6"/>
          <p:cNvSpPr/>
          <p:nvPr>
            <p:ph type="body" sz="quarter" idx="23" hasCustomPrompt="1"/>
          </p:nvPr>
        </p:nvSpPr>
        <p:spPr>
          <a:xfrm>
            <a:off x="528637" y="2071688"/>
            <a:ext cx="5305426"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sp>
        <p:nvSpPr>
          <p:cNvPr id="150" name="Text Placeholder 32"/>
          <p:cNvSpPr/>
          <p:nvPr>
            <p:ph type="body" sz="quarter" idx="24" hasCustomPrompt="1"/>
          </p:nvPr>
        </p:nvSpPr>
        <p:spPr>
          <a:xfrm>
            <a:off x="528637" y="4035425"/>
            <a:ext cx="5305426"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51" name="Text Placeholder 32"/>
          <p:cNvSpPr/>
          <p:nvPr>
            <p:ph type="body" sz="quarter" idx="25" hasCustomPrompt="1"/>
          </p:nvPr>
        </p:nvSpPr>
        <p:spPr>
          <a:xfrm>
            <a:off x="528635" y="5326924"/>
            <a:ext cx="5305426"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pic>
        <p:nvPicPr>
          <p:cNvPr id="152" name="Picture 1" descr="Picture 1"/>
          <p:cNvPicPr>
            <a:picLocks noChangeAspect="1"/>
          </p:cNvPicPr>
          <p:nvPr/>
        </p:nvPicPr>
        <p:blipFill>
          <a:blip r:embed="rId3">
            <a:extLst/>
          </a:blip>
          <a:stretch>
            <a:fillRect/>
          </a:stretch>
        </p:blipFill>
        <p:spPr>
          <a:xfrm>
            <a:off x="10248517" y="5129960"/>
            <a:ext cx="1728040" cy="1424751"/>
          </a:xfrm>
          <a:prstGeom prst="rect">
            <a:avLst/>
          </a:prstGeom>
          <a:ln w="12700">
            <a:miter lim="400000"/>
          </a:ln>
        </p:spPr>
      </p:pic>
      <p:sp>
        <p:nvSpPr>
          <p:cNvPr id="153"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7_Content and object 1">
    <p:spTree>
      <p:nvGrpSpPr>
        <p:cNvPr id="1" name=""/>
        <p:cNvGrpSpPr/>
        <p:nvPr/>
      </p:nvGrpSpPr>
      <p:grpSpPr>
        <a:xfrm>
          <a:off x="0" y="0"/>
          <a:ext cx="0" cy="0"/>
          <a:chOff x="0" y="0"/>
          <a:chExt cx="0" cy="0"/>
        </a:xfrm>
      </p:grpSpPr>
      <p:sp>
        <p:nvSpPr>
          <p:cNvPr id="160" name="Body Level One…"/>
          <p:cNvSpPr txBox="1"/>
          <p:nvPr>
            <p:ph type="body" sz="quarter" idx="1" hasCustomPrompt="1"/>
          </p:nvPr>
        </p:nvSpPr>
        <p:spPr>
          <a:xfrm>
            <a:off x="528740" y="531140"/>
            <a:ext cx="3186733"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61" name="Text Placeholder 24"/>
          <p:cNvSpPr/>
          <p:nvPr>
            <p:ph type="body" sz="quarter" idx="21" hasCustomPrompt="1"/>
          </p:nvPr>
        </p:nvSpPr>
        <p:spPr>
          <a:xfrm>
            <a:off x="528638" y="3611564"/>
            <a:ext cx="10781619" cy="259487"/>
          </a:xfrm>
          <a:prstGeom prst="rect">
            <a:avLst/>
          </a:prstGeom>
        </p:spPr>
        <p:txBody>
          <a:bodyPr lIns="0" tIns="0" rIns="0" bIns="0"/>
          <a:lstStyle>
            <a:lvl1pPr marL="0" indent="0" defTabSz="795527">
              <a:spcBef>
                <a:spcPts val="800"/>
              </a:spcBef>
              <a:buSzTx/>
              <a:buFontTx/>
              <a:buNone/>
              <a:defRPr b="1" sz="174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62" name="Text Placeholder 30"/>
          <p:cNvSpPr/>
          <p:nvPr>
            <p:ph type="body" sz="quarter" idx="22" hasCustomPrompt="1"/>
          </p:nvPr>
        </p:nvSpPr>
        <p:spPr>
          <a:xfrm>
            <a:off x="528636" y="1481683"/>
            <a:ext cx="10781622" cy="448809"/>
          </a:xfrm>
          <a:prstGeom prst="rect">
            <a:avLst/>
          </a:prstGeom>
        </p:spPr>
        <p:txBody>
          <a:bodyPr lIns="0" tIns="0" rIns="0" bIns="0"/>
          <a:lstStyle>
            <a:lvl1pPr marL="0" indent="0">
              <a:buSzTx/>
              <a:buFontTx/>
              <a:buNone/>
              <a:defRPr b="1">
                <a:latin typeface="Univers LT Pro 85 XBlack"/>
                <a:ea typeface="Univers LT Pro 85 XBlack"/>
                <a:cs typeface="Univers LT Pro 85 XBlack"/>
                <a:sym typeface="Univers LT Pro 85 XBlack"/>
              </a:defRPr>
            </a:lvl1pPr>
          </a:lstStyle>
          <a:p>
            <a:pPr/>
            <a:r>
              <a:t>CLICK TO EDIT</a:t>
            </a:r>
          </a:p>
        </p:txBody>
      </p:sp>
      <p:sp>
        <p:nvSpPr>
          <p:cNvPr id="163" name="Text Placeholder 32"/>
          <p:cNvSpPr/>
          <p:nvPr>
            <p:ph type="body" sz="quarter" idx="23" hasCustomPrompt="1"/>
          </p:nvPr>
        </p:nvSpPr>
        <p:spPr>
          <a:xfrm>
            <a:off x="528638" y="4035425"/>
            <a:ext cx="10781619" cy="1127125"/>
          </a:xfrm>
          <a:prstGeom prst="rect">
            <a:avLst/>
          </a:prstGeom>
        </p:spPr>
        <p:txBody>
          <a:bodyPr lIns="0" tIns="0" rIns="0" bIns="0"/>
          <a:lstStyle>
            <a:lvl1pPr>
              <a:buClr>
                <a:srgbClr val="FF6937"/>
              </a:buClr>
              <a:defRPr sz="1800">
                <a:latin typeface="Univers LT Pro 45 Light"/>
                <a:ea typeface="Univers LT Pro 45 Light"/>
                <a:cs typeface="Univers LT Pro 45 Light"/>
                <a:sym typeface="Univers LT Pro 45 Light"/>
              </a:defRPr>
            </a:lvl1pPr>
          </a:lstStyle>
          <a:p>
            <a:pPr/>
            <a:r>
              <a:t>Click to edit bullet list</a:t>
            </a:r>
          </a:p>
        </p:txBody>
      </p:sp>
      <p:sp>
        <p:nvSpPr>
          <p:cNvPr id="164" name="Text Placeholder 32"/>
          <p:cNvSpPr/>
          <p:nvPr>
            <p:ph type="body" sz="quarter" idx="24" hasCustomPrompt="1"/>
          </p:nvPr>
        </p:nvSpPr>
        <p:spPr>
          <a:xfrm>
            <a:off x="528636" y="5326924"/>
            <a:ext cx="10781619" cy="1127126"/>
          </a:xfrm>
          <a:prstGeom prst="rect">
            <a:avLst/>
          </a:prstGeom>
        </p:spPr>
        <p:txBody>
          <a:bodyPr lIns="0" tIns="0" rIns="0" bIns="0"/>
          <a:lstStyle>
            <a:lvl1pPr marL="342900" indent="-342900">
              <a:buClr>
                <a:srgbClr val="FF6937"/>
              </a:buClr>
              <a:buFontTx/>
              <a:buAutoNum type="arabicPeriod" startAt="1"/>
              <a:defRPr sz="1800">
                <a:latin typeface="Univers LT Pro 45 Light"/>
                <a:ea typeface="Univers LT Pro 45 Light"/>
                <a:cs typeface="Univers LT Pro 45 Light"/>
                <a:sym typeface="Univers LT Pro 45 Light"/>
              </a:defRPr>
            </a:lvl1pPr>
          </a:lstStyle>
          <a:p>
            <a:pPr/>
            <a:r>
              <a:t>Click to edit number list</a:t>
            </a:r>
          </a:p>
        </p:txBody>
      </p:sp>
      <p:sp>
        <p:nvSpPr>
          <p:cNvPr id="165" name="Text Placeholder 6"/>
          <p:cNvSpPr/>
          <p:nvPr>
            <p:ph type="body" sz="quarter" idx="25" hasCustomPrompt="1"/>
          </p:nvPr>
        </p:nvSpPr>
        <p:spPr>
          <a:xfrm>
            <a:off x="528638" y="2071688"/>
            <a:ext cx="10781619" cy="1357313"/>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Click to edit body copy.</a:t>
            </a:r>
          </a:p>
        </p:txBody>
      </p:sp>
      <p:pic>
        <p:nvPicPr>
          <p:cNvPr id="166"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67"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6_Content and object 1">
    <p:bg>
      <p:bgPr>
        <a:solidFill>
          <a:srgbClr val="00AEEF"/>
        </a:solidFill>
      </p:bgPr>
    </p:bg>
    <p:spTree>
      <p:nvGrpSpPr>
        <p:cNvPr id="1" name=""/>
        <p:cNvGrpSpPr/>
        <p:nvPr/>
      </p:nvGrpSpPr>
      <p:grpSpPr>
        <a:xfrm>
          <a:off x="0" y="0"/>
          <a:ext cx="0" cy="0"/>
          <a:chOff x="0" y="0"/>
          <a:chExt cx="0" cy="0"/>
        </a:xfrm>
      </p:grpSpPr>
      <p:sp>
        <p:nvSpPr>
          <p:cNvPr id="174" name="Body Level One…"/>
          <p:cNvSpPr txBox="1"/>
          <p:nvPr>
            <p:ph type="body" sz="quarter" idx="1" hasCustomPrompt="1"/>
          </p:nvPr>
        </p:nvSpPr>
        <p:spPr>
          <a:xfrm>
            <a:off x="528740" y="531140"/>
            <a:ext cx="3186733" cy="714794"/>
          </a:xfrm>
          <a:prstGeom prst="rect">
            <a:avLst/>
          </a:prstGeom>
          <a:solidFill>
            <a:srgbClr val="FFFFFF"/>
          </a:solidFill>
        </p:spPr>
        <p:txBody>
          <a:bodyPr lIns="0" tIns="0" rIns="0" bIns="0" anchor="ctr"/>
          <a:lstStyle>
            <a:lvl1pPr marL="0" indent="0">
              <a:buSzTx/>
              <a:buFontTx/>
              <a:buNone/>
              <a:defRPr b="1" spc="100" sz="4000">
                <a:latin typeface="Univers LT Pro 85 XBlack"/>
                <a:ea typeface="Univers LT Pro 85 XBlack"/>
                <a:cs typeface="Univers LT Pro 85 XBlack"/>
                <a:sym typeface="Univers LT Pro 85 XBlack"/>
              </a:defRPr>
            </a:lvl1pPr>
            <a:lvl2pPr marL="838200" indent="-381000">
              <a:buFontTx/>
              <a:defRPr b="1" spc="100" sz="4000">
                <a:latin typeface="Univers LT Pro 85 XBlack"/>
                <a:ea typeface="Univers LT Pro 85 XBlack"/>
                <a:cs typeface="Univers LT Pro 85 XBlack"/>
                <a:sym typeface="Univers LT Pro 85 XBlack"/>
              </a:defRPr>
            </a:lvl2pPr>
            <a:lvl3pPr marL="1371600" indent="-457200">
              <a:buFontTx/>
              <a:defRPr b="1" spc="100" sz="4000">
                <a:latin typeface="Univers LT Pro 85 XBlack"/>
                <a:ea typeface="Univers LT Pro 85 XBlack"/>
                <a:cs typeface="Univers LT Pro 85 XBlack"/>
                <a:sym typeface="Univers LT Pro 85 XBlack"/>
              </a:defRPr>
            </a:lvl3pPr>
            <a:lvl4pPr marL="1879600" indent="-508000">
              <a:buFontTx/>
              <a:defRPr b="1" spc="100" sz="4000">
                <a:latin typeface="Univers LT Pro 85 XBlack"/>
                <a:ea typeface="Univers LT Pro 85 XBlack"/>
                <a:cs typeface="Univers LT Pro 85 XBlack"/>
                <a:sym typeface="Univers LT Pro 85 XBlack"/>
              </a:defRPr>
            </a:lvl4pPr>
            <a:lvl5pPr marL="0" indent="1828800">
              <a:buSzTx/>
              <a:buFontTx/>
              <a:buNone/>
              <a:defRPr b="1" spc="100" sz="4000">
                <a:latin typeface="Univers LT Pro 85 XBlack"/>
                <a:ea typeface="Univers LT Pro 85 XBlack"/>
                <a:cs typeface="Univers LT Pro 85 XBlack"/>
                <a:sym typeface="Univers LT Pro 85 XBlack"/>
              </a:defRPr>
            </a:lvl5pPr>
          </a:lstStyle>
          <a:p>
            <a:pPr/>
            <a:r>
              <a:t>HEADLINE</a:t>
            </a:r>
          </a:p>
          <a:p>
            <a:pPr lvl="1"/>
            <a:r>
              <a:t/>
            </a:r>
          </a:p>
          <a:p>
            <a:pPr lvl="2"/>
            <a:r>
              <a:t/>
            </a:r>
          </a:p>
          <a:p>
            <a:pPr lvl="3"/>
            <a:r>
              <a:t/>
            </a:r>
          </a:p>
          <a:p>
            <a:pPr lvl="4"/>
            <a:r>
              <a:t/>
            </a:r>
          </a:p>
        </p:txBody>
      </p:sp>
      <p:sp>
        <p:nvSpPr>
          <p:cNvPr id="175" name="Text Placeholder 24"/>
          <p:cNvSpPr/>
          <p:nvPr>
            <p:ph type="body" sz="quarter" idx="21" hasCustomPrompt="1"/>
          </p:nvPr>
        </p:nvSpPr>
        <p:spPr>
          <a:xfrm>
            <a:off x="528637" y="3611564"/>
            <a:ext cx="10901364" cy="339951"/>
          </a:xfrm>
          <a:prstGeom prst="rect">
            <a:avLst/>
          </a:prstGeom>
        </p:spPr>
        <p:txBody>
          <a:bodyPr lIns="0" tIns="0" rIns="0" bIns="0"/>
          <a:lstStyle>
            <a:lvl1pPr marL="0" indent="0">
              <a:buSzTx/>
              <a:buFontTx/>
              <a:buNone/>
              <a:defRPr b="1" sz="2000">
                <a:solidFill>
                  <a:srgbClr val="00AEEF"/>
                </a:solidFill>
                <a:latin typeface="Univers LT Pro 45 Light"/>
                <a:ea typeface="Univers LT Pro 45 Light"/>
                <a:cs typeface="Univers LT Pro 45 Light"/>
                <a:sym typeface="Univers LT Pro 45 Light"/>
              </a:defRPr>
            </a:lvl1pPr>
          </a:lstStyle>
          <a:p>
            <a:pPr/>
            <a:r>
              <a:t>Click to edit sub-heading</a:t>
            </a:r>
          </a:p>
        </p:txBody>
      </p:sp>
      <p:sp>
        <p:nvSpPr>
          <p:cNvPr id="176" name="Text Placeholder 30"/>
          <p:cNvSpPr/>
          <p:nvPr>
            <p:ph type="body" sz="quarter" idx="22" hasCustomPrompt="1"/>
          </p:nvPr>
        </p:nvSpPr>
        <p:spPr>
          <a:xfrm>
            <a:off x="528636" y="1481683"/>
            <a:ext cx="10901365" cy="448809"/>
          </a:xfrm>
          <a:prstGeom prst="rect">
            <a:avLst/>
          </a:prstGeom>
        </p:spPr>
        <p:txBody>
          <a:bodyPr lIns="0" tIns="0" rIns="0" bIns="0"/>
          <a:lstStyle>
            <a:lvl1pPr marL="0" indent="0">
              <a:buSzTx/>
              <a:buFontTx/>
              <a:buNone/>
              <a:defRPr b="1">
                <a:solidFill>
                  <a:srgbClr val="FFFFFF"/>
                </a:solidFill>
                <a:latin typeface="Univers LT Pro 85 XBlack"/>
                <a:ea typeface="Univers LT Pro 85 XBlack"/>
                <a:cs typeface="Univers LT Pro 85 XBlack"/>
                <a:sym typeface="Univers LT Pro 85 XBlack"/>
              </a:defRPr>
            </a:lvl1pPr>
          </a:lstStyle>
          <a:p>
            <a:pPr/>
            <a:r>
              <a:t>CLICK TO EDIT</a:t>
            </a:r>
          </a:p>
        </p:txBody>
      </p:sp>
      <p:sp>
        <p:nvSpPr>
          <p:cNvPr id="177" name="Text Placeholder 32"/>
          <p:cNvSpPr/>
          <p:nvPr>
            <p:ph type="body" sz="quarter" idx="23" hasCustomPrompt="1"/>
          </p:nvPr>
        </p:nvSpPr>
        <p:spPr>
          <a:xfrm>
            <a:off x="528637" y="4035425"/>
            <a:ext cx="10901364" cy="1127125"/>
          </a:xfrm>
          <a:prstGeom prst="rect">
            <a:avLst/>
          </a:prstGeom>
        </p:spPr>
        <p:txBody>
          <a:bodyPr lIns="0" tIns="0" rIns="0" bIns="0"/>
          <a:lstStyle>
            <a:lvl1pPr>
              <a:buClr>
                <a:srgbClr val="FFFF00"/>
              </a:buClr>
              <a:defRPr sz="1800">
                <a:solidFill>
                  <a:srgbClr val="FFFFFF"/>
                </a:solidFill>
                <a:latin typeface="Univers LT Pro 45 Light"/>
                <a:ea typeface="Univers LT Pro 45 Light"/>
                <a:cs typeface="Univers LT Pro 45 Light"/>
                <a:sym typeface="Univers LT Pro 45 Light"/>
              </a:defRPr>
            </a:lvl1pPr>
          </a:lstStyle>
          <a:p>
            <a:pPr/>
            <a:r>
              <a:t>Click to edit bullet list</a:t>
            </a:r>
          </a:p>
        </p:txBody>
      </p:sp>
      <p:sp>
        <p:nvSpPr>
          <p:cNvPr id="178" name="Text Placeholder 32"/>
          <p:cNvSpPr/>
          <p:nvPr>
            <p:ph type="body" sz="quarter" idx="24" hasCustomPrompt="1"/>
          </p:nvPr>
        </p:nvSpPr>
        <p:spPr>
          <a:xfrm>
            <a:off x="528635" y="5326924"/>
            <a:ext cx="9464452" cy="1127126"/>
          </a:xfrm>
          <a:prstGeom prst="rect">
            <a:avLst/>
          </a:prstGeom>
        </p:spPr>
        <p:txBody>
          <a:bodyPr lIns="0" tIns="0" rIns="0" bIns="0"/>
          <a:lstStyle>
            <a:lvl1pPr marL="342900" indent="-342900">
              <a:buClr>
                <a:srgbClr val="FFFF00"/>
              </a:buClr>
              <a:buFontTx/>
              <a:buAutoNum type="arabicPeriod" startAt="1"/>
              <a:defRPr sz="1800">
                <a:solidFill>
                  <a:srgbClr val="FFFFFF"/>
                </a:solidFill>
                <a:latin typeface="Univers LT Pro 45 Light"/>
                <a:ea typeface="Univers LT Pro 45 Light"/>
                <a:cs typeface="Univers LT Pro 45 Light"/>
                <a:sym typeface="Univers LT Pro 45 Light"/>
              </a:defRPr>
            </a:lvl1pPr>
          </a:lstStyle>
          <a:p>
            <a:pPr/>
            <a:r>
              <a:t>Click to edit number list</a:t>
            </a:r>
          </a:p>
        </p:txBody>
      </p:sp>
      <p:sp>
        <p:nvSpPr>
          <p:cNvPr id="179" name="Text Placeholder 6"/>
          <p:cNvSpPr/>
          <p:nvPr>
            <p:ph type="body" sz="quarter" idx="25" hasCustomPrompt="1"/>
          </p:nvPr>
        </p:nvSpPr>
        <p:spPr>
          <a:xfrm>
            <a:off x="528637" y="2071688"/>
            <a:ext cx="10901364" cy="1357313"/>
          </a:xfrm>
          <a:prstGeom prst="rect">
            <a:avLst/>
          </a:prstGeom>
        </p:spPr>
        <p:txBody>
          <a:bodyPr lIns="0" tIns="0" rIns="0" bIns="0"/>
          <a:lstStyle>
            <a:lvl1pPr marL="0" indent="0">
              <a:buSzTx/>
              <a:buFontTx/>
              <a:buNone/>
              <a:defRPr sz="1800">
                <a:solidFill>
                  <a:srgbClr val="FFFFFF"/>
                </a:solidFill>
                <a:latin typeface="Univers LT Pro 45 Light"/>
                <a:ea typeface="Univers LT Pro 45 Light"/>
                <a:cs typeface="Univers LT Pro 45 Light"/>
                <a:sym typeface="Univers LT Pro 45 Light"/>
              </a:defRPr>
            </a:lvl1pPr>
          </a:lstStyle>
          <a:p>
            <a:pPr/>
            <a:r>
              <a:t>Click to edit body copy.</a:t>
            </a:r>
          </a:p>
        </p:txBody>
      </p:sp>
      <p:pic>
        <p:nvPicPr>
          <p:cNvPr id="180" name="Picture 1" descr="Picture 1"/>
          <p:cNvPicPr>
            <a:picLocks noChangeAspect="1"/>
          </p:cNvPicPr>
          <p:nvPr/>
        </p:nvPicPr>
        <p:blipFill>
          <a:blip r:embed="rId2">
            <a:extLst/>
          </a:blip>
          <a:stretch>
            <a:fillRect/>
          </a:stretch>
        </p:blipFill>
        <p:spPr>
          <a:xfrm>
            <a:off x="10248517" y="5129960"/>
            <a:ext cx="1728040" cy="1424751"/>
          </a:xfrm>
          <a:prstGeom prst="rect">
            <a:avLst/>
          </a:prstGeom>
          <a:ln w="12700">
            <a:miter lim="400000"/>
          </a:ln>
        </p:spPr>
      </p:pic>
      <p:sp>
        <p:nvSpPr>
          <p:cNvPr id="18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8_Content and object 1">
    <p:spTree>
      <p:nvGrpSpPr>
        <p:cNvPr id="1" name=""/>
        <p:cNvGrpSpPr/>
        <p:nvPr/>
      </p:nvGrpSpPr>
      <p:grpSpPr>
        <a:xfrm>
          <a:off x="0" y="0"/>
          <a:ext cx="0" cy="0"/>
          <a:chOff x="0" y="0"/>
          <a:chExt cx="0" cy="0"/>
        </a:xfrm>
      </p:grpSpPr>
      <p:sp>
        <p:nvSpPr>
          <p:cNvPr id="188" name="Body Level One…"/>
          <p:cNvSpPr txBox="1"/>
          <p:nvPr>
            <p:ph type="body" sz="quarter" idx="1" hasCustomPrompt="1"/>
          </p:nvPr>
        </p:nvSpPr>
        <p:spPr>
          <a:xfrm>
            <a:off x="528741" y="531140"/>
            <a:ext cx="6536089"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a:t>
            </a:r>
          </a:p>
          <a:p>
            <a:pPr lvl="1"/>
            <a:r>
              <a:t/>
            </a:r>
          </a:p>
          <a:p>
            <a:pPr lvl="2"/>
            <a:r>
              <a:t/>
            </a:r>
          </a:p>
          <a:p>
            <a:pPr lvl="3"/>
            <a:r>
              <a:t/>
            </a:r>
          </a:p>
          <a:p>
            <a:pPr lvl="4"/>
            <a:r>
              <a:t/>
            </a:r>
          </a:p>
        </p:txBody>
      </p:sp>
      <p:pic>
        <p:nvPicPr>
          <p:cNvPr id="18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19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19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9_Content and object 1">
    <p:spTree>
      <p:nvGrpSpPr>
        <p:cNvPr id="1" name=""/>
        <p:cNvGrpSpPr/>
        <p:nvPr/>
      </p:nvGrpSpPr>
      <p:grpSpPr>
        <a:xfrm>
          <a:off x="0" y="0"/>
          <a:ext cx="0" cy="0"/>
          <a:chOff x="0" y="0"/>
          <a:chExt cx="0" cy="0"/>
        </a:xfrm>
      </p:grpSpPr>
      <p:sp>
        <p:nvSpPr>
          <p:cNvPr id="198" name="Body Level One…"/>
          <p:cNvSpPr txBox="1"/>
          <p:nvPr>
            <p:ph type="body" sz="quarter" idx="1" hasCustomPrompt="1"/>
          </p:nvPr>
        </p:nvSpPr>
        <p:spPr>
          <a:xfrm>
            <a:off x="528740" y="531140"/>
            <a:ext cx="711303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PRIMARY ACTIVITIES 2</a:t>
            </a:r>
          </a:p>
          <a:p>
            <a:pPr lvl="1"/>
            <a:r>
              <a:t/>
            </a:r>
          </a:p>
          <a:p>
            <a:pPr lvl="2"/>
            <a:r>
              <a:t/>
            </a:r>
          </a:p>
          <a:p>
            <a:pPr lvl="3"/>
            <a:r>
              <a:t/>
            </a:r>
          </a:p>
          <a:p>
            <a:pPr lvl="4"/>
            <a:r>
              <a:t/>
            </a:r>
          </a:p>
        </p:txBody>
      </p:sp>
      <p:pic>
        <p:nvPicPr>
          <p:cNvPr id="19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0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0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0_Content and object 1">
    <p:spTree>
      <p:nvGrpSpPr>
        <p:cNvPr id="1" name=""/>
        <p:cNvGrpSpPr/>
        <p:nvPr/>
      </p:nvGrpSpPr>
      <p:grpSpPr>
        <a:xfrm>
          <a:off x="0" y="0"/>
          <a:ext cx="0" cy="0"/>
          <a:chOff x="0" y="0"/>
          <a:chExt cx="0" cy="0"/>
        </a:xfrm>
      </p:grpSpPr>
      <p:sp>
        <p:nvSpPr>
          <p:cNvPr id="208" name="Body Level One…"/>
          <p:cNvSpPr txBox="1"/>
          <p:nvPr>
            <p:ph type="body" sz="quarter" idx="1" hasCustomPrompt="1"/>
          </p:nvPr>
        </p:nvSpPr>
        <p:spPr>
          <a:xfrm>
            <a:off x="528740" y="531140"/>
            <a:ext cx="7396060"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vl2pPr marL="838200" indent="-381000">
              <a:buFontTx/>
              <a:defRPr b="1" spc="100" sz="4000">
                <a:solidFill>
                  <a:srgbClr val="FFFFFF"/>
                </a:solidFill>
                <a:latin typeface="Univers LT Pro 85 XBlack"/>
                <a:ea typeface="Univers LT Pro 85 XBlack"/>
                <a:cs typeface="Univers LT Pro 85 XBlack"/>
                <a:sym typeface="Univers LT Pro 85 XBlack"/>
              </a:defRPr>
            </a:lvl2pPr>
            <a:lvl3pPr marL="1371600" indent="-457200">
              <a:buFontTx/>
              <a:defRPr b="1" spc="100" sz="4000">
                <a:solidFill>
                  <a:srgbClr val="FFFFFF"/>
                </a:solidFill>
                <a:latin typeface="Univers LT Pro 85 XBlack"/>
                <a:ea typeface="Univers LT Pro 85 XBlack"/>
                <a:cs typeface="Univers LT Pro 85 XBlack"/>
                <a:sym typeface="Univers LT Pro 85 XBlack"/>
              </a:defRPr>
            </a:lvl3pPr>
            <a:lvl4pPr marL="1879600" indent="-508000">
              <a:buFontTx/>
              <a:defRPr b="1" spc="100" sz="4000">
                <a:solidFill>
                  <a:srgbClr val="FFFFFF"/>
                </a:solidFill>
                <a:latin typeface="Univers LT Pro 85 XBlack"/>
                <a:ea typeface="Univers LT Pro 85 XBlack"/>
                <a:cs typeface="Univers LT Pro 85 XBlack"/>
                <a:sym typeface="Univers LT Pro 85 XBlack"/>
              </a:defRPr>
            </a:lvl4pPr>
            <a:lvl5pPr marL="0" indent="1828800">
              <a:buSzTx/>
              <a:buFontTx/>
              <a:buNone/>
              <a:defRPr b="1" spc="100" sz="4000">
                <a:solidFill>
                  <a:srgbClr val="FFFFFF"/>
                </a:solidFill>
                <a:latin typeface="Univers LT Pro 85 XBlack"/>
                <a:ea typeface="Univers LT Pro 85 XBlack"/>
                <a:cs typeface="Univers LT Pro 85 XBlack"/>
                <a:sym typeface="Univers LT Pro 85 XBlack"/>
              </a:defRPr>
            </a:lvl5pPr>
          </a:lstStyle>
          <a:p>
            <a:pPr/>
            <a:r>
              <a:t>SECONDARY ACTIVITIES</a:t>
            </a:r>
          </a:p>
          <a:p>
            <a:pPr lvl="1"/>
            <a:r>
              <a:t/>
            </a:r>
          </a:p>
          <a:p>
            <a:pPr lvl="2"/>
            <a:r>
              <a:t/>
            </a:r>
          </a:p>
          <a:p>
            <a:pPr lvl="3"/>
            <a:r>
              <a:t/>
            </a:r>
          </a:p>
          <a:p>
            <a:pPr lvl="4"/>
            <a:r>
              <a:t/>
            </a:r>
          </a:p>
        </p:txBody>
      </p:sp>
      <p:pic>
        <p:nvPicPr>
          <p:cNvPr id="209"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0" name="Text Placeholder 6"/>
          <p:cNvSpPr/>
          <p:nvPr>
            <p:ph type="body" sz="quarter" idx="21" hasCustomPrompt="1"/>
          </p:nvPr>
        </p:nvSpPr>
        <p:spPr>
          <a:xfrm>
            <a:off x="528741" y="1422678"/>
            <a:ext cx="5676116"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stStyle>
          <a:p>
            <a:pPr/>
            <a:r>
              <a:t>You do not need to complete every activity but if you have time you can try to complete more than one. </a:t>
            </a:r>
          </a:p>
        </p:txBody>
      </p:sp>
      <p:sp>
        <p:nvSpPr>
          <p:cNvPr id="21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1_Content and object 1">
    <p:spTree>
      <p:nvGrpSpPr>
        <p:cNvPr id="1" name=""/>
        <p:cNvGrpSpPr/>
        <p:nvPr/>
      </p:nvGrpSpPr>
      <p:grpSpPr>
        <a:xfrm>
          <a:off x="0" y="0"/>
          <a:ext cx="0" cy="0"/>
          <a:chOff x="0" y="0"/>
          <a:chExt cx="0" cy="0"/>
        </a:xfrm>
      </p:grpSpPr>
      <p:pic>
        <p:nvPicPr>
          <p:cNvPr id="218" name="Picture 2" descr="Picture 2"/>
          <p:cNvPicPr>
            <a:picLocks noChangeAspect="1"/>
          </p:cNvPicPr>
          <p:nvPr/>
        </p:nvPicPr>
        <p:blipFill>
          <a:blip r:embed="rId2">
            <a:extLst/>
          </a:blip>
          <a:stretch>
            <a:fillRect/>
          </a:stretch>
        </p:blipFill>
        <p:spPr>
          <a:xfrm>
            <a:off x="10204973" y="285817"/>
            <a:ext cx="1728041" cy="1424751"/>
          </a:xfrm>
          <a:prstGeom prst="rect">
            <a:avLst/>
          </a:prstGeom>
          <a:ln w="12700">
            <a:miter lim="400000"/>
          </a:ln>
        </p:spPr>
      </p:pic>
      <p:sp>
        <p:nvSpPr>
          <p:cNvPr id="219" name="Body Level One…"/>
          <p:cNvSpPr txBox="1"/>
          <p:nvPr>
            <p:ph type="body" sz="quarter" idx="1" hasCustomPrompt="1"/>
          </p:nvPr>
        </p:nvSpPr>
        <p:spPr>
          <a:xfrm>
            <a:off x="528740" y="1422678"/>
            <a:ext cx="5676117" cy="569408"/>
          </a:xfrm>
          <a:prstGeom prst="rect">
            <a:avLst/>
          </a:prstGeom>
        </p:spPr>
        <p:txBody>
          <a:bodyPr lIns="0" tIns="0" rIns="0" bIns="0"/>
          <a:lstStyle>
            <a:lvl1pPr marL="0" indent="0">
              <a:buSzTx/>
              <a:buFontTx/>
              <a:buNone/>
              <a:defRPr sz="1800">
                <a:latin typeface="Univers LT Pro 45 Light"/>
                <a:ea typeface="Univers LT Pro 45 Light"/>
                <a:cs typeface="Univers LT Pro 45 Light"/>
                <a:sym typeface="Univers LT Pro 45 Light"/>
              </a:defRPr>
            </a:lvl1pPr>
            <a:lvl2pPr marL="628650" indent="-171450">
              <a:buFontTx/>
              <a:defRPr sz="1800">
                <a:latin typeface="Univers LT Pro 45 Light"/>
                <a:ea typeface="Univers LT Pro 45 Light"/>
                <a:cs typeface="Univers LT Pro 45 Light"/>
                <a:sym typeface="Univers LT Pro 45 Light"/>
              </a:defRPr>
            </a:lvl2pPr>
            <a:lvl3pPr marL="1120139" indent="-205739">
              <a:buFontTx/>
              <a:defRPr sz="1800">
                <a:latin typeface="Univers LT Pro 45 Light"/>
                <a:ea typeface="Univers LT Pro 45 Light"/>
                <a:cs typeface="Univers LT Pro 45 Light"/>
                <a:sym typeface="Univers LT Pro 45 Light"/>
              </a:defRPr>
            </a:lvl3pPr>
            <a:lvl4pPr marL="1600200" indent="-228600">
              <a:buFontTx/>
              <a:defRPr sz="1800">
                <a:latin typeface="Univers LT Pro 45 Light"/>
                <a:ea typeface="Univers LT Pro 45 Light"/>
                <a:cs typeface="Univers LT Pro 45 Light"/>
                <a:sym typeface="Univers LT Pro 45 Light"/>
              </a:defRPr>
            </a:lvl4pPr>
            <a:lvl5pPr marL="0" indent="1828800">
              <a:buSzTx/>
              <a:buFontTx/>
              <a:buNone/>
              <a:defRPr sz="1800">
                <a:latin typeface="Univers LT Pro 45 Light"/>
                <a:ea typeface="Univers LT Pro 45 Light"/>
                <a:cs typeface="Univers LT Pro 45 Light"/>
                <a:sym typeface="Univers LT Pro 45 Light"/>
              </a:defRPr>
            </a:lvl5pPr>
          </a:lstStyle>
          <a:p>
            <a:pPr/>
            <a:r>
              <a:t>You do not need to complete every activity but if you have time you can try to complete more than one. </a:t>
            </a:r>
          </a:p>
          <a:p>
            <a:pPr lvl="1"/>
            <a:r>
              <a:t/>
            </a:r>
          </a:p>
          <a:p>
            <a:pPr lvl="2"/>
            <a:r>
              <a:t/>
            </a:r>
          </a:p>
          <a:p>
            <a:pPr lvl="3"/>
            <a:r>
              <a:t/>
            </a:r>
          </a:p>
          <a:p>
            <a:pPr lvl="4"/>
            <a:r>
              <a:t/>
            </a:r>
          </a:p>
        </p:txBody>
      </p:sp>
      <p:sp>
        <p:nvSpPr>
          <p:cNvPr id="220" name="Text Placeholder 7"/>
          <p:cNvSpPr/>
          <p:nvPr>
            <p:ph type="body" sz="quarter" idx="21" hasCustomPrompt="1"/>
          </p:nvPr>
        </p:nvSpPr>
        <p:spPr>
          <a:xfrm>
            <a:off x="528740" y="531140"/>
            <a:ext cx="7962118" cy="714794"/>
          </a:xfrm>
          <a:prstGeom prst="rect">
            <a:avLst/>
          </a:prstGeom>
          <a:solidFill>
            <a:srgbClr val="00AEEF"/>
          </a:solidFill>
        </p:spPr>
        <p:txBody>
          <a:bodyPr lIns="0" tIns="0" rIns="0" bIns="0" anchor="ctr"/>
          <a:lstStyle>
            <a:lvl1pPr marL="0" indent="0">
              <a:buSzTx/>
              <a:buFontTx/>
              <a:buNone/>
              <a:defRPr b="1" spc="100" sz="4000">
                <a:solidFill>
                  <a:srgbClr val="FFFFFF"/>
                </a:solidFill>
                <a:latin typeface="Univers LT Pro 85 XBlack"/>
                <a:ea typeface="Univers LT Pro 85 XBlack"/>
                <a:cs typeface="Univers LT Pro 85 XBlack"/>
                <a:sym typeface="Univers LT Pro 85 XBlack"/>
              </a:defRPr>
            </a:lvl1pPr>
          </a:lstStyle>
          <a:p>
            <a:pPr/>
            <a:r>
              <a:t>SECONDARY ACTIVITIES 2</a:t>
            </a:r>
          </a:p>
        </p:txBody>
      </p:sp>
      <p:sp>
        <p:nvSpPr>
          <p:cNvPr id="221"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Blank for image 1">
    <p:spTree>
      <p:nvGrpSpPr>
        <p:cNvPr id="1" name=""/>
        <p:cNvGrpSpPr/>
        <p:nvPr/>
      </p:nvGrpSpPr>
      <p:grpSpPr>
        <a:xfrm>
          <a:off x="0" y="0"/>
          <a:ext cx="0" cy="0"/>
          <a:chOff x="0" y="0"/>
          <a:chExt cx="0" cy="0"/>
        </a:xfrm>
      </p:grpSpPr>
      <p:sp>
        <p:nvSpPr>
          <p:cNvPr id="228" name="Picture Placeholder 2"/>
          <p:cNvSpPr/>
          <p:nvPr>
            <p:ph type="pic" idx="21"/>
          </p:nvPr>
        </p:nvSpPr>
        <p:spPr>
          <a:xfrm>
            <a:off x="12995" y="-2"/>
            <a:ext cx="12179005" cy="6864738"/>
          </a:xfrm>
          <a:prstGeom prst="rect">
            <a:avLst/>
          </a:prstGeom>
        </p:spPr>
        <p:txBody>
          <a:bodyPr lIns="91439" rIns="91439">
            <a:noAutofit/>
          </a:bodyPr>
          <a:lstStyle/>
          <a:p>
            <a:pPr/>
          </a:p>
        </p:txBody>
      </p:sp>
      <p:sp>
        <p:nvSpPr>
          <p:cNvPr id="22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2_Blank for image 1">
    <p:spTree>
      <p:nvGrpSpPr>
        <p:cNvPr id="1" name=""/>
        <p:cNvGrpSpPr/>
        <p:nvPr/>
      </p:nvGrpSpPr>
      <p:grpSpPr>
        <a:xfrm>
          <a:off x="0" y="0"/>
          <a:ext cx="0" cy="0"/>
          <a:chOff x="0" y="0"/>
          <a:chExt cx="0" cy="0"/>
        </a:xfrm>
      </p:grpSpPr>
      <p:sp>
        <p:nvSpPr>
          <p:cNvPr id="236" name="Picture Placeholder 2"/>
          <p:cNvSpPr/>
          <p:nvPr>
            <p:ph type="pic" idx="21"/>
          </p:nvPr>
        </p:nvSpPr>
        <p:spPr>
          <a:xfrm>
            <a:off x="12995" y="-2"/>
            <a:ext cx="12179005" cy="6864738"/>
          </a:xfrm>
          <a:prstGeom prst="rect">
            <a:avLst/>
          </a:prstGeom>
        </p:spPr>
        <p:txBody>
          <a:bodyPr lIns="91439" rIns="91439">
            <a:noAutofit/>
          </a:bodyPr>
          <a:lstStyle/>
          <a:p>
            <a:pPr/>
          </a:p>
        </p:txBody>
      </p:sp>
      <p:pic>
        <p:nvPicPr>
          <p:cNvPr id="237" name="Picture 1" descr="Picture 1"/>
          <p:cNvPicPr>
            <a:picLocks noChangeAspect="1"/>
          </p:cNvPicPr>
          <p:nvPr/>
        </p:nvPicPr>
        <p:blipFill>
          <a:blip r:embed="rId2">
            <a:extLst/>
          </a:blip>
          <a:stretch>
            <a:fillRect/>
          </a:stretch>
        </p:blipFill>
        <p:spPr>
          <a:xfrm>
            <a:off x="10248516" y="221899"/>
            <a:ext cx="1728040" cy="1424750"/>
          </a:xfrm>
          <a:prstGeom prst="rect">
            <a:avLst/>
          </a:prstGeom>
          <a:ln w="12700">
            <a:miter lim="400000"/>
          </a:ln>
        </p:spPr>
      </p:pic>
      <p:sp>
        <p:nvSpPr>
          <p:cNvPr id="238"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Any questions">
    <p:bg>
      <p:bgPr>
        <a:solidFill>
          <a:srgbClr val="FFFFFF">
            <a:alpha val="97000"/>
          </a:srgbClr>
        </a:solidFill>
      </p:bgPr>
    </p:bg>
    <p:spTree>
      <p:nvGrpSpPr>
        <p:cNvPr id="1" name=""/>
        <p:cNvGrpSpPr/>
        <p:nvPr/>
      </p:nvGrpSpPr>
      <p:grpSpPr>
        <a:xfrm>
          <a:off x="0" y="0"/>
          <a:ext cx="0" cy="0"/>
          <a:chOff x="0" y="0"/>
          <a:chExt cx="0" cy="0"/>
        </a:xfrm>
      </p:grpSpPr>
      <p:pic>
        <p:nvPicPr>
          <p:cNvPr id="245" name="Picture 4" descr="Picture 4"/>
          <p:cNvPicPr>
            <a:picLocks noChangeAspect="1"/>
          </p:cNvPicPr>
          <p:nvPr/>
        </p:nvPicPr>
        <p:blipFill>
          <a:blip r:embed="rId2">
            <a:extLst/>
          </a:blip>
          <a:srcRect l="0" t="7812" r="0" b="7812"/>
          <a:stretch>
            <a:fillRect/>
          </a:stretch>
        </p:blipFill>
        <p:spPr>
          <a:xfrm>
            <a:off x="0" y="-2"/>
            <a:ext cx="12192000" cy="6858002"/>
          </a:xfrm>
          <a:prstGeom prst="rect">
            <a:avLst/>
          </a:prstGeom>
          <a:ln w="12700">
            <a:miter lim="400000"/>
          </a:ln>
        </p:spPr>
      </p:pic>
      <p:sp>
        <p:nvSpPr>
          <p:cNvPr id="246" name="TextBox 8"/>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47" name="THANK YOU"/>
          <p:cNvSpPr txBox="1"/>
          <p:nvPr>
            <p:ph type="title" hasCustomPrompt="1"/>
          </p:nvPr>
        </p:nvSpPr>
        <p:spPr>
          <a:xfrm>
            <a:off x="296867" y="5775442"/>
            <a:ext cx="3696909"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48"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49"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1_Any questions">
    <p:bg>
      <p:bgPr>
        <a:solidFill>
          <a:srgbClr val="FFFFFF">
            <a:alpha val="97000"/>
          </a:srgbClr>
        </a:solidFill>
      </p:bgPr>
    </p:bg>
    <p:spTree>
      <p:nvGrpSpPr>
        <p:cNvPr id="1" name=""/>
        <p:cNvGrpSpPr/>
        <p:nvPr/>
      </p:nvGrpSpPr>
      <p:grpSpPr>
        <a:xfrm>
          <a:off x="0" y="0"/>
          <a:ext cx="0" cy="0"/>
          <a:chOff x="0" y="0"/>
          <a:chExt cx="0" cy="0"/>
        </a:xfrm>
      </p:grpSpPr>
      <p:pic>
        <p:nvPicPr>
          <p:cNvPr id="256" name="Picture 6" descr="Picture 6"/>
          <p:cNvPicPr>
            <a:picLocks noChangeAspect="1"/>
          </p:cNvPicPr>
          <p:nvPr/>
        </p:nvPicPr>
        <p:blipFill>
          <a:blip r:embed="rId2">
            <a:extLst/>
          </a:blip>
          <a:srcRect l="0" t="7812" r="0" b="7812"/>
          <a:stretch>
            <a:fillRect/>
          </a:stretch>
        </p:blipFill>
        <p:spPr>
          <a:xfrm>
            <a:off x="0" y="-1"/>
            <a:ext cx="12192000" cy="6858002"/>
          </a:xfrm>
          <a:prstGeom prst="rect">
            <a:avLst/>
          </a:prstGeom>
          <a:ln w="12700">
            <a:miter lim="400000"/>
          </a:ln>
        </p:spPr>
      </p:pic>
      <p:sp>
        <p:nvSpPr>
          <p:cNvPr id="257" name="THANK YOU"/>
          <p:cNvSpPr txBox="1"/>
          <p:nvPr>
            <p:ph type="title" hasCustomPrompt="1"/>
          </p:nvPr>
        </p:nvSpPr>
        <p:spPr>
          <a:xfrm>
            <a:off x="296867" y="5775442"/>
            <a:ext cx="3750700" cy="787497"/>
          </a:xfrm>
          <a:prstGeom prst="rect">
            <a:avLst/>
          </a:prstGeom>
          <a:solidFill>
            <a:srgbClr val="00AEEF"/>
          </a:solidFill>
        </p:spPr>
        <p:txBody>
          <a:bodyPr lIns="36000" tIns="36000" rIns="36000" bIns="36000"/>
          <a:lstStyle>
            <a:lvl1pPr>
              <a:defRPr sz="4000">
                <a:solidFill>
                  <a:srgbClr val="FFFFFF"/>
                </a:solidFill>
              </a:defRPr>
            </a:lvl1pPr>
          </a:lstStyle>
          <a:p>
            <a:pPr/>
            <a:r>
              <a:t>THANK YOU</a:t>
            </a:r>
          </a:p>
        </p:txBody>
      </p:sp>
      <p:pic>
        <p:nvPicPr>
          <p:cNvPr id="258" name="Picture 2" descr="Picture 2"/>
          <p:cNvPicPr>
            <a:picLocks noChangeAspect="1"/>
          </p:cNvPicPr>
          <p:nvPr/>
        </p:nvPicPr>
        <p:blipFill>
          <a:blip r:embed="rId3">
            <a:extLst/>
          </a:blip>
          <a:stretch>
            <a:fillRect/>
          </a:stretch>
        </p:blipFill>
        <p:spPr>
          <a:xfrm>
            <a:off x="10248516" y="221899"/>
            <a:ext cx="1728040" cy="1424750"/>
          </a:xfrm>
          <a:prstGeom prst="rect">
            <a:avLst/>
          </a:prstGeom>
          <a:ln w="12700">
            <a:miter lim="400000"/>
          </a:ln>
        </p:spPr>
      </p:pic>
      <p:sp>
        <p:nvSpPr>
          <p:cNvPr id="259" name="TextBox 3"/>
          <p:cNvSpPr txBox="1"/>
          <p:nvPr/>
        </p:nvSpPr>
        <p:spPr>
          <a:xfrm rot="5400000">
            <a:off x="11496487" y="6116768"/>
            <a:ext cx="1172586" cy="2184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r">
              <a:defRPr sz="800">
                <a:solidFill>
                  <a:srgbClr val="FFFFFF"/>
                </a:solidFill>
                <a:latin typeface="Open Sans"/>
                <a:ea typeface="Open Sans"/>
                <a:cs typeface="Open Sans"/>
                <a:sym typeface="Open Sans"/>
              </a:defRPr>
            </a:lvl1pPr>
          </a:lstStyle>
          <a:p>
            <a:pPr/>
            <a:r>
              <a:t>© UNICEF/Dawe</a:t>
            </a:r>
          </a:p>
        </p:txBody>
      </p:sp>
      <p:sp>
        <p:nvSpPr>
          <p:cNvPr id="260"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 Id="rId22"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609600" y="92074"/>
            <a:ext cx="10972800" cy="1508127"/>
          </a:xfrm>
          <a:prstGeom prst="rect">
            <a:avLst/>
          </a:prstGeom>
          <a:ln w="12700">
            <a:miter lim="400000"/>
          </a:ln>
          <a:extLst>
            <a:ext uri="{C572A759-6A51-4108-AA02-DFA0A04FC94B}">
              <ma14:wrappingTextBoxFlag xmlns:ma14="http://schemas.microsoft.com/office/mac/drawingml/2011/main" val="1"/>
            </a:ext>
          </a:extLst>
        </p:spPr>
        <p:txBody>
          <a:bodyPr lIns="45719" rIns="45719" anchor="ctr">
            <a:normAutofit fontScale="100000" lnSpcReduction="0"/>
          </a:bodyPr>
          <a:lstStyle/>
          <a:p>
            <a:pPr/>
            <a:r>
              <a:t>Title Text</a:t>
            </a:r>
          </a:p>
        </p:txBody>
      </p:sp>
      <p:sp>
        <p:nvSpPr>
          <p:cNvPr id="3" name="Body Level One…"/>
          <p:cNvSpPr txBox="1"/>
          <p:nvPr>
            <p:ph type="body" idx="1"/>
          </p:nvPr>
        </p:nvSpPr>
        <p:spPr>
          <a:xfrm>
            <a:off x="609600" y="1600200"/>
            <a:ext cx="10972800" cy="5257800"/>
          </a:xfrm>
          <a:prstGeom prst="rect">
            <a:avLst/>
          </a:prstGeom>
          <a:ln w="12700">
            <a:miter lim="400000"/>
          </a:ln>
          <a:extLst>
            <a:ext uri="{C572A759-6A51-4108-AA02-DFA0A04FC94B}">
              <ma14:wrappingTextBoxFlag xmlns:ma14="http://schemas.microsoft.com/office/mac/drawingml/2011/main" val="1"/>
            </a:ext>
          </a:extLst>
        </p:spPr>
        <p:txBody>
          <a:bodyPr lIns="45719" rIns="45719">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5892800" y="6172200"/>
            <a:ext cx="2844800" cy="368301"/>
          </a:xfrm>
          <a:prstGeom prst="rect">
            <a:avLst/>
          </a:prstGeom>
          <a:ln w="12700">
            <a:miter lim="400000"/>
          </a:ln>
        </p:spPr>
        <p:txBody>
          <a:bodyPr wrap="none" lIns="45719" rIns="45719" anchor="ctr">
            <a:spAutoFit/>
          </a:bodyPr>
          <a:lstStyle>
            <a:lvl1pPr algn="r">
              <a:defRPr sz="1200">
                <a:solidFill>
                  <a:srgbClr val="888888"/>
                </a:solidFill>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 id="2147483669" r:id="rId22"/>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1pPr>
      <a:lvl2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2pPr>
      <a:lvl3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3pPr>
      <a:lvl4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4pPr>
      <a:lvl5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5pPr>
      <a:lvl6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6pPr>
      <a:lvl7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7pPr>
      <a:lvl8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8pPr>
      <a:lvl9pPr marL="0" marR="0" indent="0" algn="l" defTabSz="914400" rtl="0" latinLnBrk="0">
        <a:lnSpc>
          <a:spcPct val="90000"/>
        </a:lnSpc>
        <a:spcBef>
          <a:spcPts val="0"/>
        </a:spcBef>
        <a:spcAft>
          <a:spcPts val="0"/>
        </a:spcAft>
        <a:buClrTx/>
        <a:buSzTx/>
        <a:buFontTx/>
        <a:buNone/>
        <a:tabLst/>
        <a:defRPr b="1" baseline="0" cap="none" i="0" spc="0" strike="noStrike" sz="4400" u="none">
          <a:solidFill>
            <a:srgbClr val="000000"/>
          </a:solidFill>
          <a:uFillTx/>
          <a:latin typeface="Univers LT Pro 85 XBlack"/>
          <a:ea typeface="Univers LT Pro 85 XBlack"/>
          <a:cs typeface="Univers LT Pro 85 XBlack"/>
          <a:sym typeface="Univers LT Pro 85 XBlack"/>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2pPr>
      <a:lvl3pPr marL="1234439" marR="0" indent="-320039"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Univers LT Std 45 Light"/>
          <a:ea typeface="Univers LT Std 45 Light"/>
          <a:cs typeface="Univers LT Std 45 Light"/>
          <a:sym typeface="Univers LT Std 45 Light"/>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457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914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1371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18288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22860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27432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32004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365760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0.jpeg"/><Relationship Id="rId3" Type="http://schemas.openxmlformats.org/officeDocument/2006/relationships/image" Target="../media/image11.jpeg"/><Relationship Id="rId4" Type="http://schemas.openxmlformats.org/officeDocument/2006/relationships/image" Target="../media/image12.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hyperlink" Target="https://www.youtube.com/@therightsrespectingschools8108" TargetMode="External"/><Relationship Id="rId3" Type="http://schemas.openxmlformats.org/officeDocument/2006/relationships/image" Target="../media/image4.png"/><Relationship Id="rId4" Type="http://schemas.openxmlformats.org/officeDocument/2006/relationships/video" Target="https://www.youtube.com/embed/VTkX-0sUsLI?feature=oembed" TargetMode="External"/><Relationship Id="rId5" Type="http://schemas.openxmlformats.org/officeDocument/2006/relationships/image" Target="../media/image13.jpeg"/></Relationships>

</file>

<file path=ppt/slides/_rels/slide5.xml.rels><?xml version="1.0" encoding="UTF-8"?>
<Relationships xmlns="http://schemas.openxmlformats.org/package/2006/relationships"><Relationship Id="rId1" Type="http://schemas.openxmlformats.org/officeDocument/2006/relationships/slideLayout" Target="../slideLayouts/slideLayout8.xml"/></Relationships>

</file>

<file path=ppt/slides/_rels/slide6.xml.rels><?xml version="1.0" encoding="UTF-8"?>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9.xml.rels><?xml version="1.0" encoding="UTF-8"?>
<Relationships xmlns="http://schemas.openxmlformats.org/package/2006/relationships"><Relationship Id="rId1" Type="http://schemas.openxmlformats.org/officeDocument/2006/relationships/slideLayout" Target="../slideLayouts/slideLayout15.xml"/></Relationships>

</file>

<file path=ppt/slides/_rels/slide10.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hyperlink" Target="https://crc15.org/learn/" TargetMode="External"/></Relationships>

</file>

<file path=ppt/slides/_rels/slide11.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hyperlink" Target="https://www.cypcs.org.uk/positions/mosquito-devices/#mosquito-devices" TargetMode="External"/><Relationship Id="rId3" Type="http://schemas.openxmlformats.org/officeDocument/2006/relationships/hyperlink" Target="https://www.unicef.org.uk/working-with-young-people/news/" TargetMode="External"/></Relationships>

</file>

<file path=ppt/slides/_rels/slide12.xml.rels><?xml version="1.0" encoding="UTF-8"?>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9" name="Title 1"/>
          <p:cNvSpPr txBox="1"/>
          <p:nvPr>
            <p:ph type="title"/>
          </p:nvPr>
        </p:nvSpPr>
        <p:spPr>
          <a:xfrm>
            <a:off x="273217" y="5821784"/>
            <a:ext cx="6576901" cy="744408"/>
          </a:xfrm>
          <a:prstGeom prst="rect">
            <a:avLst/>
          </a:prstGeom>
        </p:spPr>
        <p:txBody>
          <a:bodyPr/>
          <a:lstStyle>
            <a:lvl1pPr>
              <a:defRPr b="0" sz="3800">
                <a:latin typeface="Arial Black"/>
                <a:ea typeface="Arial Black"/>
                <a:cs typeface="Arial Black"/>
                <a:sym typeface="Arial Black"/>
              </a:defRPr>
            </a:lvl1pPr>
          </a:lstStyle>
          <a:p>
            <a:pPr/>
            <a:r>
              <a:t>ARTICLE OF THE WEEK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3" name="Text Placeholder 1"/>
          <p:cNvSpPr txBox="1"/>
          <p:nvPr>
            <p:ph type="body" sz="quarter" idx="1"/>
          </p:nvPr>
        </p:nvSpPr>
        <p:spPr>
          <a:xfrm>
            <a:off x="528740" y="552685"/>
            <a:ext cx="4648903"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INSTRUCTIONS</a:t>
            </a:r>
          </a:p>
        </p:txBody>
      </p:sp>
      <p:sp>
        <p:nvSpPr>
          <p:cNvPr id="274" name="Text Placeholder 2"/>
          <p:cNvSpPr/>
          <p:nvPr>
            <p:ph type="body" idx="21"/>
          </p:nvPr>
        </p:nvSpPr>
        <p:spPr>
          <a:xfrm>
            <a:off x="6368214" y="1583987"/>
            <a:ext cx="5305426" cy="4490854"/>
          </a:xfrm>
          <a:prstGeom prst="rect">
            <a:avLst/>
          </a:prstGeom>
          <a:extLst>
            <a:ext uri="{C572A759-6A51-4108-AA02-DFA0A04FC94B}">
              <ma14:wrappingTextBoxFlag xmlns:ma14="http://schemas.microsoft.com/office/mac/drawingml/2011/main" val="1"/>
            </a:ext>
          </a:extLst>
        </p:spPr>
        <p:txBody>
          <a:bodyPr/>
          <a:lstStyle/>
          <a:p>
            <a:pPr>
              <a:lnSpc>
                <a:spcPct val="150000"/>
              </a:lnSpc>
              <a:defRPr>
                <a:solidFill>
                  <a:srgbClr val="00AEEF"/>
                </a:solidFill>
                <a:latin typeface="Arial"/>
                <a:ea typeface="Arial"/>
                <a:cs typeface="Arial"/>
                <a:sym typeface="Arial"/>
              </a:defRPr>
            </a:pPr>
            <a:r>
              <a:t>Slide 3</a:t>
            </a:r>
            <a:r>
              <a:rPr>
                <a:solidFill>
                  <a:srgbClr val="000000"/>
                </a:solidFill>
              </a:rPr>
              <a:t>: Guess the article</a:t>
            </a:r>
            <a:endParaRPr>
              <a:solidFill>
                <a:srgbClr val="000000"/>
              </a:solidFill>
            </a:endParaRPr>
          </a:p>
          <a:p>
            <a:pPr>
              <a:lnSpc>
                <a:spcPct val="150000"/>
              </a:lnSpc>
              <a:defRPr>
                <a:solidFill>
                  <a:srgbClr val="00AEEF"/>
                </a:solidFill>
                <a:latin typeface="Arial"/>
                <a:ea typeface="Arial"/>
                <a:cs typeface="Arial"/>
                <a:sym typeface="Arial"/>
              </a:defRPr>
            </a:pPr>
            <a:r>
              <a:t>Slide 4</a:t>
            </a:r>
            <a:r>
              <a:rPr>
                <a:solidFill>
                  <a:srgbClr val="000000"/>
                </a:solidFill>
              </a:rPr>
              <a:t>: Introducing Article 15</a:t>
            </a:r>
            <a:endParaRPr>
              <a:solidFill>
                <a:srgbClr val="000000"/>
              </a:solidFill>
            </a:endParaRPr>
          </a:p>
          <a:p>
            <a:pPr>
              <a:lnSpc>
                <a:spcPct val="150000"/>
              </a:lnSpc>
              <a:defRPr>
                <a:solidFill>
                  <a:srgbClr val="00AEEF"/>
                </a:solidFill>
                <a:latin typeface="Arial"/>
                <a:ea typeface="Arial"/>
                <a:cs typeface="Arial"/>
                <a:sym typeface="Arial"/>
              </a:defRPr>
            </a:pPr>
            <a:r>
              <a:t>Slide 5</a:t>
            </a:r>
            <a:r>
              <a:rPr>
                <a:solidFill>
                  <a:srgbClr val="000000"/>
                </a:solidFill>
              </a:rPr>
              <a:t>: Exploring Article 15</a:t>
            </a:r>
            <a:endParaRPr>
              <a:solidFill>
                <a:srgbClr val="000000"/>
              </a:solidFill>
            </a:endParaRPr>
          </a:p>
          <a:p>
            <a:pPr>
              <a:lnSpc>
                <a:spcPct val="150000"/>
              </a:lnSpc>
              <a:defRPr>
                <a:solidFill>
                  <a:srgbClr val="00AEEF"/>
                </a:solidFill>
                <a:latin typeface="Arial"/>
                <a:ea typeface="Arial"/>
                <a:cs typeface="Arial"/>
                <a:sym typeface="Arial"/>
              </a:defRPr>
            </a:pPr>
            <a:r>
              <a:t>Slide 6</a:t>
            </a:r>
            <a:r>
              <a:rPr>
                <a:solidFill>
                  <a:srgbClr val="000000"/>
                </a:solidFill>
              </a:rPr>
              <a:t>: Some possible answers</a:t>
            </a:r>
            <a:endParaRPr>
              <a:solidFill>
                <a:srgbClr val="000000"/>
              </a:solidFill>
            </a:endParaRPr>
          </a:p>
          <a:p>
            <a:pPr>
              <a:lnSpc>
                <a:spcPct val="150000"/>
              </a:lnSpc>
              <a:defRPr>
                <a:solidFill>
                  <a:srgbClr val="00AEEF"/>
                </a:solidFill>
                <a:latin typeface="Arial"/>
                <a:ea typeface="Arial"/>
                <a:cs typeface="Arial"/>
                <a:sym typeface="Arial"/>
              </a:defRPr>
            </a:pPr>
            <a:r>
              <a:t>Slide 7, 8 &amp; 9</a:t>
            </a:r>
            <a:r>
              <a:rPr>
                <a:solidFill>
                  <a:srgbClr val="000000"/>
                </a:solidFill>
              </a:rPr>
              <a:t>: Primary activities</a:t>
            </a:r>
            <a:endParaRPr>
              <a:solidFill>
                <a:srgbClr val="000000"/>
              </a:solidFill>
            </a:endParaRPr>
          </a:p>
          <a:p>
            <a:pPr>
              <a:lnSpc>
                <a:spcPct val="150000"/>
              </a:lnSpc>
              <a:defRPr>
                <a:solidFill>
                  <a:srgbClr val="00AEEF"/>
                </a:solidFill>
                <a:latin typeface="Arial"/>
                <a:ea typeface="Arial"/>
                <a:cs typeface="Arial"/>
                <a:sym typeface="Arial"/>
              </a:defRPr>
            </a:pPr>
            <a:r>
              <a:t>Slide 10, 11 &amp; 12</a:t>
            </a:r>
            <a:r>
              <a:rPr>
                <a:solidFill>
                  <a:srgbClr val="000000"/>
                </a:solidFill>
              </a:rPr>
              <a:t>: Secondary activities</a:t>
            </a:r>
            <a:endParaRPr>
              <a:solidFill>
                <a:srgbClr val="000000"/>
              </a:solidFill>
            </a:endParaRPr>
          </a:p>
          <a:p>
            <a:pPr>
              <a:lnSpc>
                <a:spcPct val="150000"/>
              </a:lnSpc>
              <a:defRPr>
                <a:solidFill>
                  <a:srgbClr val="00AEEF"/>
                </a:solidFill>
                <a:latin typeface="Arial"/>
                <a:ea typeface="Arial"/>
                <a:cs typeface="Arial"/>
                <a:sym typeface="Arial"/>
              </a:defRPr>
            </a:pPr>
            <a:r>
              <a:t>Slide 13</a:t>
            </a:r>
            <a:r>
              <a:rPr>
                <a:solidFill>
                  <a:srgbClr val="000000"/>
                </a:solidFill>
              </a:rPr>
              <a:t>: Reflection</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6" name="Text Placeholder 2"/>
          <p:cNvSpPr txBox="1"/>
          <p:nvPr>
            <p:ph type="body" sz="quarter" idx="1"/>
          </p:nvPr>
        </p:nvSpPr>
        <p:spPr>
          <a:xfrm>
            <a:off x="528741" y="372635"/>
            <a:ext cx="3100286" cy="1031804"/>
          </a:xfrm>
          <a:prstGeom prst="rect">
            <a:avLst/>
          </a:prstGeom>
        </p:spPr>
        <p:txBody>
          <a:bodyPr/>
          <a:lstStyle>
            <a:lvl1pPr defTabSz="868680">
              <a:spcBef>
                <a:spcPts val="900"/>
              </a:spcBef>
              <a:defRPr b="0" spc="95" sz="3040">
                <a:latin typeface="Arial Black"/>
                <a:ea typeface="Arial Black"/>
                <a:cs typeface="Arial Black"/>
                <a:sym typeface="Arial Black"/>
              </a:defRPr>
            </a:lvl1pPr>
          </a:lstStyle>
          <a:p>
            <a:pPr/>
            <a:r>
              <a:t>GUESS THE ARTICLE</a:t>
            </a:r>
          </a:p>
        </p:txBody>
      </p:sp>
      <p:sp>
        <p:nvSpPr>
          <p:cNvPr id="277" name="Text Placeholder 7"/>
          <p:cNvSpPr/>
          <p:nvPr>
            <p:ph type="body" idx="25"/>
          </p:nvPr>
        </p:nvSpPr>
        <p:spPr>
          <a:xfrm>
            <a:off x="528740" y="5154969"/>
            <a:ext cx="10901364" cy="1111322"/>
          </a:xfrm>
          <a:prstGeom prst="rect">
            <a:avLst/>
          </a:prstGeom>
          <a:extLst>
            <a:ext uri="{C572A759-6A51-4108-AA02-DFA0A04FC94B}">
              <ma14:wrappingTextBoxFlag xmlns:ma14="http://schemas.microsoft.com/office/mac/drawingml/2011/main" val="1"/>
            </a:ext>
          </a:extLst>
        </p:spPr>
        <p:txBody>
          <a:bodyPr/>
          <a:lstStyle/>
          <a:p>
            <a:pPr>
              <a:defRPr>
                <a:latin typeface="Arial"/>
                <a:ea typeface="Arial"/>
                <a:cs typeface="Arial"/>
                <a:sym typeface="Arial"/>
              </a:defRPr>
            </a:pPr>
            <a:r>
              <a:t>These pictures provide a clue to this week’s articles. </a:t>
            </a:r>
          </a:p>
          <a:p>
            <a:pPr>
              <a:defRPr>
                <a:latin typeface="Arial"/>
                <a:ea typeface="Arial"/>
                <a:cs typeface="Arial"/>
                <a:sym typeface="Arial"/>
              </a:defRPr>
            </a:pPr>
            <a:r>
              <a:t>How do these pictures help you? Can you guess how they are linked together?</a:t>
            </a:r>
          </a:p>
          <a:p>
            <a:pPr>
              <a:defRPr>
                <a:latin typeface="Arial"/>
                <a:ea typeface="Arial"/>
                <a:cs typeface="Arial"/>
                <a:sym typeface="Arial"/>
              </a:defRPr>
            </a:pPr>
            <a:r>
              <a:t>Write down your thoughts or discuss with someone in your class. </a:t>
            </a:r>
          </a:p>
        </p:txBody>
      </p:sp>
      <p:sp>
        <p:nvSpPr>
          <p:cNvPr id="278" name="TextBox 13"/>
          <p:cNvSpPr txBox="1"/>
          <p:nvPr/>
        </p:nvSpPr>
        <p:spPr>
          <a:xfrm>
            <a:off x="574459" y="4269102"/>
            <a:ext cx="2112747" cy="21470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@UNICEF/Mostafa</a:t>
            </a:r>
          </a:p>
        </p:txBody>
      </p:sp>
      <p:sp>
        <p:nvSpPr>
          <p:cNvPr id="279" name="TextBox 15"/>
          <p:cNvSpPr txBox="1"/>
          <p:nvPr/>
        </p:nvSpPr>
        <p:spPr>
          <a:xfrm>
            <a:off x="4151203" y="4270919"/>
            <a:ext cx="1508763" cy="21470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@UNICEF/Erkiliç</a:t>
            </a:r>
          </a:p>
        </p:txBody>
      </p:sp>
      <p:sp>
        <p:nvSpPr>
          <p:cNvPr id="280" name="TextBox 11"/>
          <p:cNvSpPr txBox="1"/>
          <p:nvPr/>
        </p:nvSpPr>
        <p:spPr>
          <a:xfrm>
            <a:off x="7727424" y="4269102"/>
            <a:ext cx="1508763" cy="21470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900">
                <a:solidFill>
                  <a:srgbClr val="FFFFFF"/>
                </a:solidFill>
                <a:latin typeface="Arial"/>
                <a:ea typeface="Arial"/>
                <a:cs typeface="Arial"/>
                <a:sym typeface="Arial"/>
              </a:defRPr>
            </a:lvl1pPr>
          </a:lstStyle>
          <a:p>
            <a:pPr/>
            <a:r>
              <a:t>@UNICEF/Naftalin</a:t>
            </a:r>
          </a:p>
        </p:txBody>
      </p:sp>
      <p:pic>
        <p:nvPicPr>
          <p:cNvPr id="281" name="Picture 4" descr="Picture 4"/>
          <p:cNvPicPr>
            <a:picLocks noChangeAspect="1"/>
          </p:cNvPicPr>
          <p:nvPr/>
        </p:nvPicPr>
        <p:blipFill>
          <a:blip r:embed="rId2">
            <a:extLst/>
          </a:blip>
          <a:stretch>
            <a:fillRect/>
          </a:stretch>
        </p:blipFill>
        <p:spPr>
          <a:xfrm>
            <a:off x="528740" y="1988735"/>
            <a:ext cx="3366330" cy="2244220"/>
          </a:xfrm>
          <a:prstGeom prst="rect">
            <a:avLst/>
          </a:prstGeom>
          <a:ln w="12700">
            <a:miter lim="400000"/>
          </a:ln>
        </p:spPr>
      </p:pic>
      <p:pic>
        <p:nvPicPr>
          <p:cNvPr id="282" name="Picture 8" descr="Picture 8"/>
          <p:cNvPicPr>
            <a:picLocks noChangeAspect="1"/>
          </p:cNvPicPr>
          <p:nvPr/>
        </p:nvPicPr>
        <p:blipFill>
          <a:blip r:embed="rId3">
            <a:extLst/>
          </a:blip>
          <a:stretch>
            <a:fillRect/>
          </a:stretch>
        </p:blipFill>
        <p:spPr>
          <a:xfrm>
            <a:off x="4110037" y="1999869"/>
            <a:ext cx="3366330" cy="2244221"/>
          </a:xfrm>
          <a:prstGeom prst="rect">
            <a:avLst/>
          </a:prstGeom>
          <a:ln w="12700">
            <a:miter lim="400000"/>
          </a:ln>
        </p:spPr>
      </p:pic>
      <p:pic>
        <p:nvPicPr>
          <p:cNvPr id="283" name="Picture 12" descr="Picture 12"/>
          <p:cNvPicPr>
            <a:picLocks noChangeAspect="1"/>
          </p:cNvPicPr>
          <p:nvPr/>
        </p:nvPicPr>
        <p:blipFill>
          <a:blip r:embed="rId4">
            <a:extLst/>
          </a:blip>
          <a:stretch>
            <a:fillRect/>
          </a:stretch>
        </p:blipFill>
        <p:spPr>
          <a:xfrm>
            <a:off x="7781718" y="1988735"/>
            <a:ext cx="3366328" cy="2244220"/>
          </a:xfrm>
          <a:prstGeom prst="rect">
            <a:avLst/>
          </a:prstGeom>
          <a:ln w="12700">
            <a:miter lim="400000"/>
          </a:ln>
        </p:spPr>
      </p:pic>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85" name="Text Placeholder 2"/>
          <p:cNvSpPr txBox="1"/>
          <p:nvPr>
            <p:ph type="body" sz="quarter" idx="1"/>
          </p:nvPr>
        </p:nvSpPr>
        <p:spPr>
          <a:xfrm>
            <a:off x="528740" y="621935"/>
            <a:ext cx="3747985" cy="533206"/>
          </a:xfrm>
          <a:prstGeom prst="rect">
            <a:avLst/>
          </a:prstGeom>
        </p:spPr>
        <p:txBody>
          <a:bodyPr/>
          <a:lstStyle>
            <a:lvl1pPr>
              <a:defRPr b="0" sz="2800">
                <a:latin typeface="Arial Black"/>
                <a:ea typeface="Arial Black"/>
                <a:cs typeface="Arial Black"/>
                <a:sym typeface="Arial Black"/>
              </a:defRPr>
            </a:lvl1pPr>
          </a:lstStyle>
          <a:p>
            <a:pPr/>
            <a:r>
              <a:t>ARTICLE 15</a:t>
            </a:r>
          </a:p>
        </p:txBody>
      </p:sp>
      <p:sp>
        <p:nvSpPr>
          <p:cNvPr id="286" name="Text Placeholder 3"/>
          <p:cNvSpPr/>
          <p:nvPr>
            <p:ph type="body" idx="22"/>
          </p:nvPr>
        </p:nvSpPr>
        <p:spPr>
          <a:xfrm>
            <a:off x="6586401" y="634521"/>
            <a:ext cx="5305426" cy="520620"/>
          </a:xfrm>
          <a:prstGeom prst="rect">
            <a:avLst/>
          </a:prstGeom>
          <a:extLst>
            <a:ext uri="{C572A759-6A51-4108-AA02-DFA0A04FC94B}">
              <ma14:wrappingTextBoxFlag xmlns:ma14="http://schemas.microsoft.com/office/mac/drawingml/2011/main" val="1"/>
            </a:ext>
          </a:extLst>
        </p:spPr>
        <p:txBody>
          <a:bodyPr/>
          <a:lstStyle>
            <a:lvl1pPr defTabSz="822959">
              <a:spcBef>
                <a:spcPts val="900"/>
              </a:spcBef>
              <a:defRPr b="0" sz="2159">
                <a:latin typeface="Arial Black"/>
                <a:ea typeface="Arial Black"/>
                <a:cs typeface="Arial Black"/>
                <a:sym typeface="Arial Black"/>
              </a:defRPr>
            </a:lvl1pPr>
          </a:lstStyle>
          <a:p>
            <a:pPr/>
            <a:r>
              <a:t>Article 15 - Freedom of Association</a:t>
            </a:r>
          </a:p>
        </p:txBody>
      </p:sp>
      <p:sp>
        <p:nvSpPr>
          <p:cNvPr id="287" name="Text Placeholder 5"/>
          <p:cNvSpPr/>
          <p:nvPr>
            <p:ph type="body" idx="21"/>
          </p:nvPr>
        </p:nvSpPr>
        <p:spPr>
          <a:xfrm>
            <a:off x="6586401" y="1470511"/>
            <a:ext cx="5305425" cy="1830704"/>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sz="1979"/>
            </a:lvl1pPr>
          </a:lstStyle>
          <a:p>
            <a:pPr/>
            <a:r>
              <a:t>Every child has the right to meet with other children and to join groups and organisations, as long as this does not stop other people from enjoying their rights. Article 15 is about the right of association which is having the opportunity to gather with others for different purposes.</a:t>
            </a:r>
          </a:p>
        </p:txBody>
      </p:sp>
      <p:sp>
        <p:nvSpPr>
          <p:cNvPr id="288" name="TextBox 1"/>
          <p:cNvSpPr txBox="1"/>
          <p:nvPr/>
        </p:nvSpPr>
        <p:spPr>
          <a:xfrm>
            <a:off x="574460" y="1598296"/>
            <a:ext cx="4985421" cy="541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defRPr sz="1600">
                <a:latin typeface="Arial"/>
                <a:ea typeface="Arial"/>
                <a:cs typeface="Arial"/>
                <a:sym typeface="Arial"/>
              </a:defRPr>
            </a:lvl1pPr>
          </a:lstStyle>
          <a:p>
            <a:pPr/>
            <a:r>
              <a:t>Samantha Bradey, Communications and Resources Manager, introduces Article 15.</a:t>
            </a:r>
          </a:p>
        </p:txBody>
      </p:sp>
      <p:sp>
        <p:nvSpPr>
          <p:cNvPr id="289" name="TextBox 4"/>
          <p:cNvSpPr txBox="1"/>
          <p:nvPr/>
        </p:nvSpPr>
        <p:spPr>
          <a:xfrm>
            <a:off x="1357840" y="6173632"/>
            <a:ext cx="3418659" cy="3133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defRPr sz="1600">
                <a:solidFill>
                  <a:srgbClr val="FFFFFF"/>
                </a:solidFill>
                <a:latin typeface="Arial"/>
                <a:ea typeface="Arial"/>
                <a:cs typeface="Arial"/>
                <a:sym typeface="Arial"/>
              </a:defRPr>
            </a:pPr>
            <a:r>
              <a:rPr u="sng">
                <a:solidFill>
                  <a:srgbClr val="0563C1"/>
                </a:solidFill>
                <a:uFill>
                  <a:solidFill>
                    <a:srgbClr val="0563C1"/>
                  </a:solidFill>
                </a:uFill>
                <a:hlinkClick r:id="rId2" invalidUrl="" action="" tgtFrame="" tooltip="" history="1" highlightClick="0" endSnd="0"/>
              </a:rPr>
              <a:t>Click </a:t>
            </a:r>
            <a:r>
              <a:rPr u="sng">
                <a:solidFill>
                  <a:srgbClr val="0563C1"/>
                </a:solidFill>
                <a:uFill>
                  <a:solidFill>
                    <a:srgbClr val="0563C1"/>
                  </a:solidFill>
                </a:uFill>
                <a:hlinkClick r:id="rId2" invalidUrl="" action="" tgtFrame="" tooltip="" history="1" highlightClick="0" endSnd="0"/>
              </a:rPr>
              <a:t>here</a:t>
            </a:r>
            <a:r>
              <a:rPr u="sng">
                <a:solidFill>
                  <a:srgbClr val="0563C1"/>
                </a:solidFill>
                <a:uFill>
                  <a:solidFill>
                    <a:srgbClr val="0563C1"/>
                  </a:solidFill>
                </a:uFill>
                <a:hlinkClick r:id="rId2" invalidUrl="" action="" tgtFrame="" tooltip="" history="1" highlightClick="0" endSnd="0"/>
              </a:rPr>
              <a:t> to watch on YouTube</a:t>
            </a:r>
          </a:p>
        </p:txBody>
      </p:sp>
      <p:pic>
        <p:nvPicPr>
          <p:cNvPr id="290" name="Graphic 7" descr="Graphic 7"/>
          <p:cNvPicPr>
            <a:picLocks noChangeAspect="1"/>
          </p:cNvPicPr>
          <p:nvPr/>
        </p:nvPicPr>
        <p:blipFill>
          <a:blip r:embed="rId3">
            <a:extLst/>
          </a:blip>
          <a:stretch>
            <a:fillRect/>
          </a:stretch>
        </p:blipFill>
        <p:spPr>
          <a:xfrm>
            <a:off x="6586401" y="3616586"/>
            <a:ext cx="2171701" cy="2895601"/>
          </a:xfrm>
          <a:prstGeom prst="rect">
            <a:avLst/>
          </a:prstGeom>
          <a:ln w="12700">
            <a:miter lim="400000"/>
          </a:ln>
        </p:spPr>
      </p:pic>
      <p:pic>
        <p:nvPicPr>
          <p:cNvPr id="291" name="Samantha Bradey, Communications Manager, introduces Article 15Online Media 6" descr="Samantha Bradey, Communications Manager, introduces Article 15Online Media 6"/>
          <p:cNvPicPr>
            <a:picLocks noChangeAspect="0"/>
          </p:cNvPicPr>
          <p:nvPr>
            <a:videoFile xmlns:mc="http://schemas.openxmlformats.org/markup-compatibility/2006" r:link="rId4" mc:Ignorable="aiw"/>
          </p:nvPr>
        </p:nvPicPr>
        <p:blipFill>
          <a:blip r:embed="rId5">
            <a:extLst/>
          </a:blip>
          <a:stretch>
            <a:fillRect/>
          </a:stretch>
        </p:blipFill>
        <p:spPr>
          <a:xfrm>
            <a:off x="748676" y="2641217"/>
            <a:ext cx="4313722" cy="2437254"/>
          </a:xfrm>
          <a:prstGeom prst="rect">
            <a:avLst/>
          </a:prstGeom>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mediacall" nodeType="clickEffect" presetSubtype="0" presetID="1" grpId="1" fill="hold">
                                  <p:stCondLst>
                                    <p:cond delay="0"/>
                                  </p:stCondLst>
                                  <p:childTnLst>
                                    <p:cmd type="call" cmd="playFrom(0.0)">
                                      <p:cBhvr>
                                        <p:cTn id="6" dur="1" fill="hold"/>
                                        <p:tgtEl>
                                          <p:spTgt spid="291"/>
                                        </p:tgtEl>
                                      </p:cBhvr>
                                    </p:cmd>
                                  </p:childTnLst>
                                </p:cTn>
                              </p:par>
                            </p:childTnLst>
                          </p:cTn>
                        </p:par>
                      </p:childTnLst>
                    </p:cTn>
                  </p:par>
                  <p:par>
                    <p:cTn id="7" fill="hold">
                      <p:stCondLst>
                        <p:cond delay="indefinite"/>
                      </p:stCondLst>
                      <p:childTnLst>
                        <p:par>
                          <p:cTn id="8" fill="hold">
                            <p:stCondLst>
                              <p:cond delay="0"/>
                            </p:stCondLst>
                            <p:childTnLst>
                              <p:par>
                                <p:cTn id="9" presetClass="mediacall" nodeType="clickEffect" presetSubtype="0" presetID="3" grpId="1" fill="hold">
                                  <p:stCondLst>
                                    <p:cond delay="0"/>
                                  </p:stCondLst>
                                  <p:childTnLst>
                                    <p:cmd type="call" cmd="stop">
                                      <p:cBhvr>
                                        <p:cTn id="10" dur="1000" fill="hold"/>
                                        <p:tgtEl>
                                          <p:spTgt spid="291"/>
                                        </p:tgtEl>
                                      </p:cBhvr>
                                    </p:cmd>
                                  </p:childTnLst>
                                </p:cTn>
                              </p:par>
                            </p:childTnLst>
                          </p:cTn>
                        </p:par>
                      </p:childTnLst>
                    </p:cTn>
                  </p:par>
                </p:childTnLst>
              </p:cTn>
              <p:prevCondLst>
                <p:cond evt="onPrev">
                  <p:tgtEl>
                    <p:sldTgt/>
                  </p:tgtEl>
                </p:cond>
              </p:prevCondLst>
              <p:nextCondLst>
                <p:cond evt="onNext">
                  <p:tgtEl>
                    <p:sldTgt/>
                  </p:tgtEl>
                </p:cond>
              </p:nextCondLst>
            </p:seq>
            <p:video fullScrn="0">
              <p:cMediaNode mute="0" showWhenStopped="1" numSld="1" vol="80000">
                <p:cTn id="11" fill="hold" display="0">
                  <p:stCondLst>
                    <p:cond delay="indefinite"/>
                  </p:stCondLst>
                </p:cTn>
                <p:tgtEl>
                  <p:spTgt spid="291"/>
                </p:tgtEl>
              </p:cMediaNode>
            </p:video>
            <p:seq concurrent="1" prevAc="none" nextAc="seek">
              <p:cTn id="12" evtFilter="cancelBubble" nodeType="interactiveSeq" restart="whenNotActive" fill="hold">
                <p:stCondLst>
                  <p:cond delay="0" evt="onClick">
                    <p:tgtEl>
                      <p:spTgt spid="291"/>
                    </p:tgtEl>
                  </p:cond>
                </p:stCondLst>
                <p:endSync delay="0" evt="end">
                  <p:rtn val="all"/>
                </p:endSync>
                <p:childTnLst>
                  <p:par>
                    <p:cTn id="13" fill="hold">
                      <p:stCondLst>
                        <p:cond delay="0"/>
                      </p:stCondLst>
                      <p:childTnLst>
                        <p:par>
                          <p:cTn id="14" fill="hold">
                            <p:stCondLst>
                              <p:cond delay="0"/>
                            </p:stCondLst>
                            <p:childTnLst>
                              <p:par>
                                <p:cTn id="15" presetClass="mediacall" nodeType="clickEffect" presetSubtype="0" presetID="2" fill="hold">
                                  <p:stCondLst>
                                    <p:cond delay="0"/>
                                  </p:stCondLst>
                                  <p:childTnLst>
                                    <p:cmd type="call" cmd="togglePause">
                                      <p:cBhvr>
                                        <p:cTn id="16" dur="1" fill="hold"/>
                                        <p:tgtEl>
                                          <p:spTgt spid="291"/>
                                        </p:tgtEl>
                                      </p:cBhvr>
                                    </p:cmd>
                                  </p:childTnLst>
                                </p:cTn>
                              </p:par>
                            </p:childTnLst>
                          </p:cTn>
                        </p:par>
                      </p:childTnLst>
                    </p:cTn>
                  </p:par>
                </p:childTnLst>
              </p:cTn>
              <p:nextCondLst>
                <p:cond delay="0" evt="onClick">
                  <p:tgtEl>
                    <p:spTgt spid="291"/>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3" name="Text Placeholder 1"/>
          <p:cNvSpPr txBox="1"/>
          <p:nvPr>
            <p:ph type="body" sz="quarter" idx="1"/>
          </p:nvPr>
        </p:nvSpPr>
        <p:spPr>
          <a:xfrm>
            <a:off x="6536000" y="476934"/>
            <a:ext cx="4389175"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ARTICLE 15</a:t>
            </a:r>
          </a:p>
        </p:txBody>
      </p:sp>
      <p:sp>
        <p:nvSpPr>
          <p:cNvPr id="294" name="Text Placeholder 2"/>
          <p:cNvSpPr/>
          <p:nvPr>
            <p:ph type="body" idx="21"/>
          </p:nvPr>
        </p:nvSpPr>
        <p:spPr>
          <a:xfrm>
            <a:off x="6535898" y="3681012"/>
            <a:ext cx="5484652" cy="224239"/>
          </a:xfrm>
          <a:prstGeom prst="rect">
            <a:avLst/>
          </a:prstGeom>
          <a:extLst>
            <a:ext uri="{C572A759-6A51-4108-AA02-DFA0A04FC94B}">
              <ma14:wrappingTextBoxFlag xmlns:ma14="http://schemas.microsoft.com/office/mac/drawingml/2011/main" val="1"/>
            </a:ext>
          </a:extLst>
        </p:spPr>
        <p:txBody>
          <a:bodyPr/>
          <a:lstStyle>
            <a:lvl1pPr defTabSz="594359">
              <a:spcBef>
                <a:spcPts val="600"/>
              </a:spcBef>
              <a:defRPr b="0" sz="1300">
                <a:latin typeface="Arial Black"/>
                <a:ea typeface="Arial Black"/>
                <a:cs typeface="Arial Black"/>
                <a:sym typeface="Arial Black"/>
              </a:defRPr>
            </a:lvl1pPr>
          </a:lstStyle>
          <a:p>
            <a:pPr/>
            <a:r>
              <a:t>Have a think and write down some answers.</a:t>
            </a:r>
          </a:p>
        </p:txBody>
      </p:sp>
      <p:sp>
        <p:nvSpPr>
          <p:cNvPr id="295" name="Text Placeholder 4"/>
          <p:cNvSpPr/>
          <p:nvPr>
            <p:ph type="body" idx="23"/>
          </p:nvPr>
        </p:nvSpPr>
        <p:spPr>
          <a:xfrm>
            <a:off x="6535898" y="2141135"/>
            <a:ext cx="5351302" cy="1357313"/>
          </a:xfrm>
          <a:prstGeom prst="rect">
            <a:avLst/>
          </a:prstGeom>
          <a:extLst>
            <a:ext uri="{C572A759-6A51-4108-AA02-DFA0A04FC94B}">
              <ma14:wrappingTextBoxFlag xmlns:ma14="http://schemas.microsoft.com/office/mac/drawingml/2011/main" val="1"/>
            </a:ext>
          </a:extLst>
        </p:spPr>
        <p:txBody>
          <a:bodyPr/>
          <a:lstStyle/>
          <a:p>
            <a:pPr>
              <a:lnSpc>
                <a:spcPct val="81000"/>
              </a:lnSpc>
              <a:defRPr b="1" sz="2400">
                <a:solidFill>
                  <a:srgbClr val="00AEEF"/>
                </a:solidFill>
                <a:latin typeface="Arial"/>
                <a:ea typeface="Arial"/>
                <a:cs typeface="Arial"/>
                <a:sym typeface="Arial"/>
              </a:defRPr>
            </a:pPr>
            <a:r>
              <a:t>Why is important that young people should have the opportunity to meet, spend time together and share ideas?</a:t>
            </a:r>
            <a:r>
              <a:rPr b="0">
                <a:solidFill>
                  <a:srgbClr val="000000"/>
                </a:solidFill>
              </a:rPr>
              <a:t> </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7" name="Text Placeholder 1"/>
          <p:cNvSpPr txBox="1"/>
          <p:nvPr>
            <p:ph type="body" sz="quarter" idx="1"/>
          </p:nvPr>
        </p:nvSpPr>
        <p:spPr>
          <a:xfrm>
            <a:off x="528740" y="376664"/>
            <a:ext cx="4338535" cy="921004"/>
          </a:xfrm>
          <a:prstGeom prst="rect">
            <a:avLst/>
          </a:prstGeom>
        </p:spPr>
        <p:txBody>
          <a:bodyPr/>
          <a:lstStyle>
            <a:lvl1pPr defTabSz="896111">
              <a:spcBef>
                <a:spcPts val="900"/>
              </a:spcBef>
              <a:defRPr b="0" spc="98" sz="2744">
                <a:latin typeface="Arial Black"/>
                <a:ea typeface="Arial Black"/>
                <a:cs typeface="Arial Black"/>
                <a:sym typeface="Arial Black"/>
              </a:defRPr>
            </a:lvl1pPr>
          </a:lstStyle>
          <a:p>
            <a:pPr/>
            <a:r>
              <a:t>EXPLORING ARTICLE 15</a:t>
            </a:r>
          </a:p>
        </p:txBody>
      </p:sp>
      <p:sp>
        <p:nvSpPr>
          <p:cNvPr id="298" name="Text Placeholder 2"/>
          <p:cNvSpPr/>
          <p:nvPr>
            <p:ph type="body" idx="21"/>
          </p:nvPr>
        </p:nvSpPr>
        <p:spPr>
          <a:xfrm>
            <a:off x="528636" y="6221848"/>
            <a:ext cx="10781619" cy="259487"/>
          </a:xfrm>
          <a:prstGeom prst="rect">
            <a:avLst/>
          </a:prstGeom>
          <a:extLst>
            <a:ext uri="{C572A759-6A51-4108-AA02-DFA0A04FC94B}">
              <ma14:wrappingTextBoxFlag xmlns:ma14="http://schemas.microsoft.com/office/mac/drawingml/2011/main" val="1"/>
            </a:ext>
          </a:extLst>
        </p:spPr>
        <p:txBody>
          <a:bodyPr/>
          <a:lstStyle>
            <a:lvl1pPr defTabSz="731520">
              <a:defRPr b="0" sz="1440">
                <a:latin typeface="Arial Black"/>
                <a:ea typeface="Arial Black"/>
                <a:cs typeface="Arial Black"/>
                <a:sym typeface="Arial Black"/>
              </a:defRPr>
            </a:lvl1pPr>
          </a:lstStyle>
          <a:p>
            <a:pPr/>
            <a:r>
              <a:t>What else did you think of?</a:t>
            </a:r>
          </a:p>
        </p:txBody>
      </p:sp>
      <p:sp>
        <p:nvSpPr>
          <p:cNvPr id="299" name="Text Placeholder 3"/>
          <p:cNvSpPr/>
          <p:nvPr>
            <p:ph type="body" idx="22"/>
          </p:nvPr>
        </p:nvSpPr>
        <p:spPr>
          <a:xfrm>
            <a:off x="528635" y="1563690"/>
            <a:ext cx="10781622" cy="448809"/>
          </a:xfrm>
          <a:prstGeom prst="rect">
            <a:avLst/>
          </a:prstGeom>
          <a:extLst>
            <a:ext uri="{C572A759-6A51-4108-AA02-DFA0A04FC94B}">
              <ma14:wrappingTextBoxFlag xmlns:ma14="http://schemas.microsoft.com/office/mac/drawingml/2011/main" val="1"/>
            </a:ext>
          </a:extLst>
        </p:spPr>
        <p:txBody>
          <a:bodyPr/>
          <a:lstStyle>
            <a:lvl1pPr>
              <a:defRPr b="0" sz="2000">
                <a:latin typeface="Arial Black"/>
                <a:ea typeface="Arial Black"/>
                <a:cs typeface="Arial Black"/>
                <a:sym typeface="Arial Black"/>
              </a:defRPr>
            </a:lvl1pPr>
          </a:lstStyle>
          <a:p>
            <a:pPr/>
            <a:r>
              <a:t>Did you think of these?</a:t>
            </a:r>
          </a:p>
        </p:txBody>
      </p:sp>
      <p:sp>
        <p:nvSpPr>
          <p:cNvPr id="300" name="Text Placeholder 4"/>
          <p:cNvSpPr/>
          <p:nvPr>
            <p:ph type="body" idx="23"/>
          </p:nvPr>
        </p:nvSpPr>
        <p:spPr>
          <a:xfrm>
            <a:off x="528636" y="2146063"/>
            <a:ext cx="11471580" cy="3967061"/>
          </a:xfrm>
          <a:prstGeom prst="rect">
            <a:avLst/>
          </a:prstGeom>
          <a:extLst>
            <a:ext uri="{C572A759-6A51-4108-AA02-DFA0A04FC94B}">
              <ma14:wrappingTextBoxFlag xmlns:ma14="http://schemas.microsoft.com/office/mac/drawingml/2011/main" val="1"/>
            </a:ext>
          </a:extLst>
        </p:spPr>
        <p:txBody>
          <a:bodyPr numCol="2"/>
          <a:lstStyle/>
          <a:p>
            <a:pPr marL="342900" indent="-342900">
              <a:lnSpc>
                <a:spcPct val="107000"/>
              </a:lnSpc>
              <a:buFont typeface="Symbol"/>
              <a:buChar char="·"/>
              <a:defRPr>
                <a:latin typeface="Arial"/>
                <a:ea typeface="Arial"/>
                <a:cs typeface="Arial"/>
                <a:sym typeface="Arial"/>
              </a:defRPr>
            </a:pPr>
            <a:r>
              <a:t>Joining groups or organisations can help us learn more about different issues.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Meeting others helps us develop new skills: how to resolve issues, find ways to compromise, share, encourage, show support and empathy.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It helps us to learn from and mix with a range of other people.</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We can learn a lot from other children and young people that helps to form our views and opinions about different things.</a:t>
            </a:r>
          </a:p>
          <a:p>
            <a:pPr marL="342900" indent="-342900">
              <a:lnSpc>
                <a:spcPct val="107000"/>
              </a:lnSpc>
              <a:buFont typeface="Symbol"/>
              <a:buChar char="·"/>
              <a:defRPr>
                <a:latin typeface="+mj-lt"/>
                <a:ea typeface="+mj-ea"/>
                <a:cs typeface="+mj-cs"/>
                <a:sym typeface="Calibri"/>
              </a:defRPr>
            </a:pPr>
          </a:p>
          <a:p>
            <a:pPr marL="342900" indent="-342900">
              <a:lnSpc>
                <a:spcPct val="107000"/>
              </a:lnSpc>
              <a:buFont typeface="Symbol"/>
              <a:buChar char="·"/>
              <a:defRPr>
                <a:latin typeface="Arial"/>
                <a:ea typeface="Arial"/>
                <a:cs typeface="Arial"/>
                <a:sym typeface="Arial"/>
              </a:defRPr>
            </a:pPr>
            <a:r>
              <a:t>By being with other people, we learn more about ourselves.</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People can be stronger together.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Joining together as a group, we can bring about change. </a:t>
            </a:r>
            <a:endParaRPr>
              <a:latin typeface="+mj-lt"/>
              <a:ea typeface="+mj-ea"/>
              <a:cs typeface="+mj-cs"/>
              <a:sym typeface="Calibri"/>
            </a:endParaRPr>
          </a:p>
          <a:p>
            <a:pPr marL="342900" indent="-342900">
              <a:lnSpc>
                <a:spcPct val="107000"/>
              </a:lnSpc>
              <a:buFont typeface="Symbol"/>
              <a:buChar char="·"/>
              <a:defRPr>
                <a:latin typeface="Arial"/>
                <a:ea typeface="Arial"/>
                <a:cs typeface="Arial"/>
                <a:sym typeface="Arial"/>
              </a:defRPr>
            </a:pPr>
            <a:r>
              <a:t>Young people have a right to participate and to be listened to and be heard.</a:t>
            </a:r>
            <a:endParaRPr>
              <a:latin typeface="+mj-lt"/>
              <a:ea typeface="+mj-ea"/>
              <a:cs typeface="+mj-cs"/>
              <a:sym typeface="Calibri"/>
            </a:endParaRPr>
          </a:p>
          <a:p>
            <a:pPr marL="0" indent="0">
              <a:buSzTx/>
              <a:buNone/>
              <a:defRPr sz="2000">
                <a:latin typeface="Arial"/>
                <a:ea typeface="Arial"/>
                <a:cs typeface="Arial"/>
                <a:sym typeface="Arial"/>
              </a:defRPr>
            </a:pPr>
            <a:r>
              <a:t>  </a:t>
            </a:r>
          </a:p>
        </p:txBody>
      </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Text Placeholder 1"/>
          <p:cNvSpPr txBox="1"/>
          <p:nvPr>
            <p:ph type="body" sz="quarter" idx="1"/>
          </p:nvPr>
        </p:nvSpPr>
        <p:spPr>
          <a:xfrm>
            <a:off x="528742" y="552683"/>
            <a:ext cx="653608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a:t>
            </a:r>
          </a:p>
        </p:txBody>
      </p:sp>
      <p:sp>
        <p:nvSpPr>
          <p:cNvPr id="303"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04" name="Rectangle 3"/>
          <p:cNvSpPr/>
          <p:nvPr/>
        </p:nvSpPr>
        <p:spPr>
          <a:xfrm>
            <a:off x="528741" y="2137472"/>
            <a:ext cx="653608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05" name="Rectangle 4"/>
          <p:cNvSpPr/>
          <p:nvPr/>
        </p:nvSpPr>
        <p:spPr>
          <a:xfrm>
            <a:off x="528740" y="4434356"/>
            <a:ext cx="4770592"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06" name="Rectangle 5"/>
          <p:cNvSpPr/>
          <p:nvPr/>
        </p:nvSpPr>
        <p:spPr>
          <a:xfrm>
            <a:off x="7064829" y="2136586"/>
            <a:ext cx="486818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07" name="Rectangle 6"/>
          <p:cNvSpPr/>
          <p:nvPr/>
        </p:nvSpPr>
        <p:spPr>
          <a:xfrm>
            <a:off x="5299331" y="4434356"/>
            <a:ext cx="663368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08" name="TextBox 7"/>
          <p:cNvSpPr txBox="1"/>
          <p:nvPr/>
        </p:nvSpPr>
        <p:spPr>
          <a:xfrm>
            <a:off x="7392752" y="2336057"/>
            <a:ext cx="4212340"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Create an opportunity for children to share and discuss the clubs and activities that they take part in after school or outside of school. Link this to Article 29, which is about developing your talents and abilities.</a:t>
            </a:r>
          </a:p>
        </p:txBody>
      </p:sp>
      <p:sp>
        <p:nvSpPr>
          <p:cNvPr id="309" name="TextBox 9"/>
          <p:cNvSpPr txBox="1"/>
          <p:nvPr/>
        </p:nvSpPr>
        <p:spPr>
          <a:xfrm>
            <a:off x="675069" y="2433273"/>
            <a:ext cx="6243431" cy="11507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Facilitate a discussion with children about friendship and belonging.</a:t>
            </a:r>
          </a:p>
          <a:p>
            <a:pPr algn="ctr">
              <a:defRPr>
                <a:latin typeface="Arial"/>
                <a:ea typeface="Arial"/>
                <a:cs typeface="Arial"/>
                <a:sym typeface="Arial"/>
              </a:defRPr>
            </a:pPr>
          </a:p>
          <a:p>
            <a:pPr algn="ctr">
              <a:defRPr>
                <a:latin typeface="Arial"/>
                <a:ea typeface="Arial"/>
                <a:cs typeface="Arial"/>
                <a:sym typeface="Arial"/>
              </a:defRPr>
            </a:pPr>
            <a:r>
              <a:t> Why is ‘belonging’ important to us? </a:t>
            </a:r>
          </a:p>
        </p:txBody>
      </p:sp>
      <p:sp>
        <p:nvSpPr>
          <p:cNvPr id="310" name="TextBox 10"/>
          <p:cNvSpPr txBox="1"/>
          <p:nvPr/>
        </p:nvSpPr>
        <p:spPr>
          <a:xfrm>
            <a:off x="675069" y="4632943"/>
            <a:ext cx="4477936" cy="197104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latin typeface="Arial"/>
                <a:ea typeface="Arial"/>
                <a:cs typeface="Arial"/>
                <a:sym typeface="Arial"/>
              </a:defRPr>
            </a:pPr>
            <a:r>
              <a:t>Imagine you are meeting others in a new club. What would you tell them about yourself? What would you like to know about them? Design a ‘personal profile’. What sort of things do you like to find out when you meet somebody new? </a:t>
            </a:r>
          </a:p>
          <a:p>
            <a:pPr algn="ctr">
              <a:defRPr i="1">
                <a:latin typeface="Arial"/>
                <a:ea typeface="Arial"/>
                <a:cs typeface="Arial"/>
                <a:sym typeface="Arial"/>
              </a:defRPr>
            </a:pPr>
            <a:r>
              <a:rPr>
                <a:latin typeface="+mn-lt"/>
                <a:ea typeface="+mn-ea"/>
                <a:cs typeface="+mn-cs"/>
                <a:sym typeface="Helvetica"/>
              </a:rPr>
              <a:t>  </a:t>
            </a:r>
            <a:r>
              <a:rPr i="0"/>
              <a:t> </a:t>
            </a:r>
          </a:p>
        </p:txBody>
      </p:sp>
      <p:sp>
        <p:nvSpPr>
          <p:cNvPr id="311" name="TextBox 11"/>
          <p:cNvSpPr txBox="1"/>
          <p:nvPr/>
        </p:nvSpPr>
        <p:spPr>
          <a:xfrm>
            <a:off x="5445660" y="4625168"/>
            <a:ext cx="6293080"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Think about a group or club you are part of in or out of school. Create a poster, leaflet or video to encourage other people to join it. Make sure to list all of the reasons why it is a good idea to join this group and why you love it so much. Can you link your club to any rights?</a:t>
            </a:r>
            <a:br/>
            <a:r>
              <a:t> </a:t>
            </a:r>
          </a:p>
        </p:txBody>
      </p:sp>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13"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2</a:t>
            </a:r>
          </a:p>
        </p:txBody>
      </p:sp>
      <p:sp>
        <p:nvSpPr>
          <p:cNvPr id="314"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15" name="Rectangle 3"/>
          <p:cNvSpPr/>
          <p:nvPr/>
        </p:nvSpPr>
        <p:spPr>
          <a:xfrm>
            <a:off x="528740" y="2137472"/>
            <a:ext cx="5728156"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16" name="Rectangle 4"/>
          <p:cNvSpPr/>
          <p:nvPr/>
        </p:nvSpPr>
        <p:spPr>
          <a:xfrm>
            <a:off x="528740" y="4434356"/>
            <a:ext cx="6365221"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17" name="Rectangle 5"/>
          <p:cNvSpPr/>
          <p:nvPr/>
        </p:nvSpPr>
        <p:spPr>
          <a:xfrm>
            <a:off x="6204856" y="2137472"/>
            <a:ext cx="572815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18" name="Rectangle 6"/>
          <p:cNvSpPr/>
          <p:nvPr/>
        </p:nvSpPr>
        <p:spPr>
          <a:xfrm>
            <a:off x="6893961" y="4434356"/>
            <a:ext cx="5039053"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19" name="TextBox 7"/>
          <p:cNvSpPr txBox="1"/>
          <p:nvPr/>
        </p:nvSpPr>
        <p:spPr>
          <a:xfrm>
            <a:off x="616774" y="4434356"/>
            <a:ext cx="6008324"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Think about what adults can do to help you enjoy your right to meet with others and join groups? This might be a teacher or parents, but you could think about all duty bearers in the wider community. What can you do to claim your rights, relating to Article 15? Perhaps create two separate columns to capture your ideas for what adults as duty bearers can do and you as the rights holders can do. </a:t>
            </a:r>
          </a:p>
        </p:txBody>
      </p:sp>
      <p:sp>
        <p:nvSpPr>
          <p:cNvPr id="320" name="TextBox 10"/>
          <p:cNvSpPr txBox="1"/>
          <p:nvPr/>
        </p:nvSpPr>
        <p:spPr>
          <a:xfrm>
            <a:off x="7176580" y="4572856"/>
            <a:ext cx="4440959"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It is a common misunderstanding that Article 15 means ‘children have the right to have friends.’  Do some research about what ‘freedom of association’ actually means. Can you try to explain Article 15 to others in your school?  </a:t>
            </a:r>
          </a:p>
        </p:txBody>
      </p:sp>
      <p:sp>
        <p:nvSpPr>
          <p:cNvPr id="321" name="TextBox 11"/>
          <p:cNvSpPr txBox="1"/>
          <p:nvPr/>
        </p:nvSpPr>
        <p:spPr>
          <a:xfrm>
            <a:off x="6414187" y="2250611"/>
            <a:ext cx="5361534" cy="1835731"/>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latin typeface="Arial"/>
                <a:ea typeface="Arial"/>
                <a:cs typeface="Arial"/>
                <a:sym typeface="Arial"/>
              </a:defRPr>
            </a:lvl1pPr>
          </a:lstStyle>
          <a:p>
            <a:pPr/>
            <a:r>
              <a:t>If you belong to a few different clubs and/or groups – what's the difference between them? Are some just for fun? Do others help you to learn a new skill? Do others help you to make a difference or change something in your school or local community?   </a:t>
            </a:r>
          </a:p>
        </p:txBody>
      </p:sp>
      <p:sp>
        <p:nvSpPr>
          <p:cNvPr id="322" name="TextBox 12"/>
          <p:cNvSpPr txBox="1"/>
          <p:nvPr/>
        </p:nvSpPr>
        <p:spPr>
          <a:xfrm>
            <a:off x="868724" y="2312166"/>
            <a:ext cx="4996149" cy="16849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600">
                <a:solidFill>
                  <a:srgbClr val="FFFFFF"/>
                </a:solidFill>
                <a:latin typeface="Arial"/>
                <a:ea typeface="Arial"/>
                <a:cs typeface="Arial"/>
                <a:sym typeface="Arial"/>
              </a:defRPr>
            </a:pPr>
            <a:r>
              <a:t>Work together to make a short video that could go on your school’s website to show any new pupils and families the range and purpose of the pupil groups in your school. Link it to Articles 15 and 12. Make it clear what the groups do, how to join and what positive changes they have made and could make. </a:t>
            </a:r>
          </a:p>
          <a:p>
            <a:pPr algn="ctr">
              <a:defRPr sz="1600">
                <a:solidFill>
                  <a:srgbClr val="FFFFFF"/>
                </a:solidFill>
                <a:latin typeface="Arial"/>
                <a:ea typeface="Arial"/>
                <a:cs typeface="Arial"/>
                <a:sym typeface="Arial"/>
              </a:defRPr>
            </a:pPr>
            <a:r>
              <a:t> </a:t>
            </a: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4" name="Text Placeholder 1"/>
          <p:cNvSpPr txBox="1"/>
          <p:nvPr>
            <p:ph type="body" sz="quarter" idx="1"/>
          </p:nvPr>
        </p:nvSpPr>
        <p:spPr>
          <a:xfrm>
            <a:off x="528741" y="552683"/>
            <a:ext cx="7113028" cy="671706"/>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PRIMARY ACTIVITIES 3</a:t>
            </a:r>
          </a:p>
        </p:txBody>
      </p:sp>
      <p:sp>
        <p:nvSpPr>
          <p:cNvPr id="325"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26" name="Rectangle 3"/>
          <p:cNvSpPr/>
          <p:nvPr/>
        </p:nvSpPr>
        <p:spPr>
          <a:xfrm>
            <a:off x="528739" y="2137472"/>
            <a:ext cx="7328159"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27" name="Rectangle 4"/>
          <p:cNvSpPr/>
          <p:nvPr/>
        </p:nvSpPr>
        <p:spPr>
          <a:xfrm>
            <a:off x="528740" y="4434356"/>
            <a:ext cx="6372869"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28" name="Rectangle 5"/>
          <p:cNvSpPr/>
          <p:nvPr/>
        </p:nvSpPr>
        <p:spPr>
          <a:xfrm>
            <a:off x="7856895" y="2137472"/>
            <a:ext cx="407611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29" name="Rectangle 6"/>
          <p:cNvSpPr/>
          <p:nvPr/>
        </p:nvSpPr>
        <p:spPr>
          <a:xfrm>
            <a:off x="6901608" y="4434356"/>
            <a:ext cx="5031407" cy="2151500"/>
          </a:xfrm>
          <a:prstGeom prst="rect">
            <a:avLst/>
          </a:prstGeom>
          <a:solidFill>
            <a:srgbClr val="FFFF00"/>
          </a:solidFill>
          <a:ln w="12700">
            <a:miter lim="400000"/>
          </a:ln>
        </p:spPr>
        <p:txBody>
          <a:bodyPr lIns="45719" rIns="45719" anchor="ctr"/>
          <a:lstStyle/>
          <a:p>
            <a:pPr algn="ctr">
              <a:defRPr>
                <a:solidFill>
                  <a:srgbClr val="FFFFFF"/>
                </a:solidFill>
              </a:defRPr>
            </a:pPr>
          </a:p>
        </p:txBody>
      </p:sp>
      <p:sp>
        <p:nvSpPr>
          <p:cNvPr id="330" name="TextBox 7"/>
          <p:cNvSpPr txBox="1"/>
          <p:nvPr/>
        </p:nvSpPr>
        <p:spPr>
          <a:xfrm>
            <a:off x="795603" y="4749389"/>
            <a:ext cx="5581257" cy="8840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Are children in your school able to influence the groups and clubs available? What would you do if you had an idea for a new club?   </a:t>
            </a:r>
          </a:p>
        </p:txBody>
      </p:sp>
      <p:sp>
        <p:nvSpPr>
          <p:cNvPr id="331" name="TextBox 11"/>
          <p:cNvSpPr txBox="1"/>
          <p:nvPr/>
        </p:nvSpPr>
        <p:spPr>
          <a:xfrm>
            <a:off x="7873402" y="2260059"/>
            <a:ext cx="3984678" cy="183573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2000">
                <a:latin typeface="Arial"/>
                <a:ea typeface="Arial"/>
                <a:cs typeface="Arial"/>
                <a:sym typeface="Arial"/>
              </a:defRPr>
            </a:pPr>
            <a:r>
              <a:t>Being part of a club or group with others can help to develop your skills, personality and talents (Article 29). Find out more about students in your class and the club/groups they enjoy and why. </a:t>
            </a:r>
            <a:r>
              <a:rPr sz="1800"/>
              <a:t> </a:t>
            </a:r>
          </a:p>
        </p:txBody>
      </p:sp>
      <p:sp>
        <p:nvSpPr>
          <p:cNvPr id="332" name="TextBox 12"/>
          <p:cNvSpPr txBox="1"/>
          <p:nvPr/>
        </p:nvSpPr>
        <p:spPr>
          <a:xfrm>
            <a:off x="795603" y="2415746"/>
            <a:ext cx="6765216"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Find out from any adults you know, parents/carers, other club organisers or teachers about the groups they were part of as children and young people and if it had a lasting positive impact? Plan your interview with a friend and bring back the answers to your class to discuss. </a:t>
            </a:r>
          </a:p>
        </p:txBody>
      </p:sp>
      <p:sp>
        <p:nvSpPr>
          <p:cNvPr id="333" name="TextBox 13"/>
          <p:cNvSpPr txBox="1"/>
          <p:nvPr/>
        </p:nvSpPr>
        <p:spPr>
          <a:xfrm>
            <a:off x="7168471" y="4694497"/>
            <a:ext cx="4564845" cy="154363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2000">
                <a:latin typeface="Arial"/>
                <a:ea typeface="Arial"/>
                <a:cs typeface="Arial"/>
                <a:sym typeface="Arial"/>
              </a:defRPr>
            </a:lvl1pPr>
          </a:lstStyle>
          <a:p>
            <a:pPr/>
            <a:r>
              <a:t>What things in your school or community makes it difficult for children and young people to meet together in groups? Who could you speak to about this? </a:t>
            </a:r>
          </a:p>
        </p:txBody>
      </p:sp>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5" name="Text Placeholder 1"/>
          <p:cNvSpPr txBox="1"/>
          <p:nvPr>
            <p:ph type="body" sz="quarter" idx="1"/>
          </p:nvPr>
        </p:nvSpPr>
        <p:spPr>
          <a:xfrm>
            <a:off x="528741" y="552685"/>
            <a:ext cx="73960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a:t>
            </a:r>
          </a:p>
        </p:txBody>
      </p:sp>
      <p:sp>
        <p:nvSpPr>
          <p:cNvPr id="336"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37" name="Rectangle 3"/>
          <p:cNvSpPr/>
          <p:nvPr/>
        </p:nvSpPr>
        <p:spPr>
          <a:xfrm>
            <a:off x="528741" y="2137472"/>
            <a:ext cx="4386782"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38" name="Rectangle 4"/>
          <p:cNvSpPr/>
          <p:nvPr/>
        </p:nvSpPr>
        <p:spPr>
          <a:xfrm>
            <a:off x="528742" y="4434356"/>
            <a:ext cx="3282972"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39" name="Rectangle 5"/>
          <p:cNvSpPr/>
          <p:nvPr/>
        </p:nvSpPr>
        <p:spPr>
          <a:xfrm>
            <a:off x="4915522" y="2137472"/>
            <a:ext cx="7006937"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40" name="Rectangle 6"/>
          <p:cNvSpPr/>
          <p:nvPr/>
        </p:nvSpPr>
        <p:spPr>
          <a:xfrm>
            <a:off x="3811711" y="4434356"/>
            <a:ext cx="8121303"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41" name="TextBox 7"/>
          <p:cNvSpPr txBox="1"/>
          <p:nvPr/>
        </p:nvSpPr>
        <p:spPr>
          <a:xfrm>
            <a:off x="853477" y="2267524"/>
            <a:ext cx="3737310"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What are the most popular groups that children and young people are involved in outside of school? Devise a questionnaire to help you understand how young people spend their time outside of school. </a:t>
            </a:r>
          </a:p>
        </p:txBody>
      </p:sp>
      <p:sp>
        <p:nvSpPr>
          <p:cNvPr id="342" name="TextBox 8"/>
          <p:cNvSpPr txBox="1"/>
          <p:nvPr/>
        </p:nvSpPr>
        <p:spPr>
          <a:xfrm>
            <a:off x="679511" y="4434356"/>
            <a:ext cx="3086480" cy="2142194"/>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It is a common misunderstanding that Article 15 means ‘children have the right to friends’. Do some research about what ‘freedom of association’ actually means. Can you try to explain Article 15 to others in your school?  </a:t>
            </a:r>
          </a:p>
        </p:txBody>
      </p:sp>
      <p:sp>
        <p:nvSpPr>
          <p:cNvPr id="343" name="TextBox 10"/>
          <p:cNvSpPr txBox="1"/>
          <p:nvPr/>
        </p:nvSpPr>
        <p:spPr>
          <a:xfrm>
            <a:off x="5429561" y="2305615"/>
            <a:ext cx="6112935" cy="16841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Work together to make a short video that could go on your school’s website to show any new pupils or families the range and purpose of the pupil groups in your school. Link it to Articles 15 and 12. Make it clear what the groups do, how to join and what positive changes they have made and could make. </a:t>
            </a:r>
          </a:p>
        </p:txBody>
      </p:sp>
      <p:sp>
        <p:nvSpPr>
          <p:cNvPr id="344" name="TextBox 11"/>
          <p:cNvSpPr txBox="1"/>
          <p:nvPr/>
        </p:nvSpPr>
        <p:spPr>
          <a:xfrm>
            <a:off x="4157741" y="4565968"/>
            <a:ext cx="7429244" cy="14174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The Article 15 Project supports child led groups and movements. Their video </a:t>
            </a:r>
            <a:r>
              <a:rPr u="sng">
                <a:solidFill>
                  <a:srgbClr val="0563C1"/>
                </a:solidFill>
                <a:uFill>
                  <a:solidFill>
                    <a:srgbClr val="0563C1"/>
                  </a:solidFill>
                </a:uFill>
                <a:hlinkClick r:id="rId2" invalidUrl="" action="" tgtFrame="" tooltip="" history="1" highlightClick="0" endSnd="0"/>
              </a:rPr>
              <a:t>Child Movement in Nepal</a:t>
            </a:r>
            <a:r>
              <a:t> shares how young people coming together had a huge impact – take notes of the benefits as you watch the video. If you could create an Article 15 style project that links with your school and local community, what would your focus be?</a:t>
            </a:r>
          </a:p>
        </p:txBody>
      </p:sp>
    </p:spTree>
  </p:cSld>
  <p:clrMapOvr>
    <a:masterClrMapping/>
  </p:clrMapOvr>
  <p:transition xmlns:p14="http://schemas.microsoft.com/office/powerpoint/2010/main" spd="med" advClick="1"/>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6" name="Text Placeholder 1"/>
          <p:cNvSpPr txBox="1"/>
          <p:nvPr>
            <p:ph type="body" sz="quarter" idx="1"/>
          </p:nvPr>
        </p:nvSpPr>
        <p:spPr>
          <a:xfrm>
            <a:off x="528741" y="1422678"/>
            <a:ext cx="5676116" cy="569408"/>
          </a:xfrm>
          <a:prstGeom prst="rect">
            <a:avLst/>
          </a:prstGeom>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47" name="Text Placeholder 2"/>
          <p:cNvSpPr/>
          <p:nvPr>
            <p:ph type="body" idx="21"/>
          </p:nvPr>
        </p:nvSpPr>
        <p:spPr>
          <a:xfrm>
            <a:off x="528740" y="552685"/>
            <a:ext cx="7962118" cy="671705"/>
          </a:xfrm>
          <a:prstGeom prst="rect">
            <a:avLst/>
          </a:prstGeom>
          <a:extLst>
            <a:ext uri="{C572A759-6A51-4108-AA02-DFA0A04FC94B}">
              <ma14:wrappingTextBoxFlag xmlns:ma14="http://schemas.microsoft.com/office/mac/drawingml/2011/main" val="1"/>
            </a:ext>
          </a:extLst>
        </p:spPr>
        <p:txBody>
          <a:bodyPr/>
          <a:lstStyle>
            <a:lvl1pPr defTabSz="905255">
              <a:spcBef>
                <a:spcPts val="900"/>
              </a:spcBef>
              <a:defRPr b="0" spc="98" sz="3762">
                <a:latin typeface="Arial Black"/>
                <a:ea typeface="Arial Black"/>
                <a:cs typeface="Arial Black"/>
                <a:sym typeface="Arial Black"/>
              </a:defRPr>
            </a:lvl1pPr>
          </a:lstStyle>
          <a:p>
            <a:pPr/>
            <a:r>
              <a:t>SECONDARY ACTIVITIES 2</a:t>
            </a:r>
          </a:p>
        </p:txBody>
      </p:sp>
      <p:sp>
        <p:nvSpPr>
          <p:cNvPr id="348" name="Rectangle 3"/>
          <p:cNvSpPr/>
          <p:nvPr/>
        </p:nvSpPr>
        <p:spPr>
          <a:xfrm>
            <a:off x="528741" y="2137472"/>
            <a:ext cx="7053585"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49" name="Rectangle 4"/>
          <p:cNvSpPr/>
          <p:nvPr/>
        </p:nvSpPr>
        <p:spPr>
          <a:xfrm>
            <a:off x="528743" y="4434356"/>
            <a:ext cx="7474826"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50" name="Rectangle 5"/>
          <p:cNvSpPr/>
          <p:nvPr/>
        </p:nvSpPr>
        <p:spPr>
          <a:xfrm>
            <a:off x="7582327" y="2137472"/>
            <a:ext cx="4350688"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51" name="Rectangle 6"/>
          <p:cNvSpPr/>
          <p:nvPr/>
        </p:nvSpPr>
        <p:spPr>
          <a:xfrm>
            <a:off x="8003568" y="4434356"/>
            <a:ext cx="3929444"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52" name="TextBox 8"/>
          <p:cNvSpPr txBox="1"/>
          <p:nvPr/>
        </p:nvSpPr>
        <p:spPr>
          <a:xfrm>
            <a:off x="7862518" y="2203742"/>
            <a:ext cx="3755022" cy="1914425"/>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sz="1400">
                <a:latin typeface="Arial"/>
                <a:ea typeface="Arial"/>
                <a:cs typeface="Arial"/>
                <a:sym typeface="Arial"/>
              </a:defRPr>
            </a:pPr>
            <a:r>
              <a:t>Find out about ‘mosquito’ devices, sometimes used to stop young people gathering together in public places. In 2016, the UN Committee on the Rights of the Child called on the UK to ban the use of these. What do you think about this? Discuss which other rights are affected? You will find </a:t>
            </a:r>
            <a:r>
              <a:rPr u="sng">
                <a:solidFill>
                  <a:srgbClr val="0563C1"/>
                </a:solidFill>
                <a:uFill>
                  <a:solidFill>
                    <a:srgbClr val="0563C1"/>
                  </a:solidFill>
                </a:uFill>
                <a:hlinkClick r:id="rId2" invalidUrl="" action="" tgtFrame="" tooltip="" history="1" highlightClick="0" endSnd="0"/>
              </a:rPr>
              <a:t>some information here</a:t>
            </a:r>
            <a:r>
              <a:t> about the work of the Children’s Commissioner in Scotland on mosquito devices. </a:t>
            </a:r>
          </a:p>
        </p:txBody>
      </p:sp>
      <p:sp>
        <p:nvSpPr>
          <p:cNvPr id="353" name="TextBox 9"/>
          <p:cNvSpPr txBox="1"/>
          <p:nvPr/>
        </p:nvSpPr>
        <p:spPr>
          <a:xfrm>
            <a:off x="682718" y="4540608"/>
            <a:ext cx="6986811" cy="1380608"/>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500">
                <a:solidFill>
                  <a:srgbClr val="FFFFFF"/>
                </a:solidFill>
                <a:latin typeface="Arial"/>
                <a:ea typeface="Arial"/>
                <a:cs typeface="Arial"/>
                <a:sym typeface="Arial"/>
              </a:defRPr>
            </a:lvl1pPr>
          </a:lstStyle>
          <a:p>
            <a:pPr/>
            <a:r>
              <a:t>An important part of Article 15 is children’s right to join groups ‘as long as this does not stop other people from enjoying their rights.’  Discuss with a friend what you think this means in practice in school or beyond the school gates. Have you seen examples in the news when groups meet together perhaps in a way that threatens other people or makes them feel annoyed? What are your thoughts about this?  </a:t>
            </a:r>
          </a:p>
        </p:txBody>
      </p:sp>
      <p:sp>
        <p:nvSpPr>
          <p:cNvPr id="354" name="TextBox 10"/>
          <p:cNvSpPr txBox="1"/>
          <p:nvPr/>
        </p:nvSpPr>
        <p:spPr>
          <a:xfrm>
            <a:off x="968220" y="2220143"/>
            <a:ext cx="6174627"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p>
            <a:pPr algn="ctr">
              <a:defRPr>
                <a:solidFill>
                  <a:srgbClr val="FFFFFF"/>
                </a:solidFill>
                <a:latin typeface="Arial"/>
                <a:ea typeface="Arial"/>
                <a:cs typeface="Arial"/>
                <a:sym typeface="Arial"/>
              </a:defRPr>
            </a:pPr>
            <a:r>
              <a:t>UNICEF’s Youth Advisory Board (YAB) is a group of young people who come together to help UNICEF UK understand what children and young people are interested in and what they care about in the world. You can </a:t>
            </a:r>
            <a:r>
              <a:rPr u="sng">
                <a:solidFill>
                  <a:srgbClr val="0563C1"/>
                </a:solidFill>
                <a:uFill>
                  <a:solidFill>
                    <a:srgbClr val="0563C1"/>
                  </a:solidFill>
                </a:uFill>
                <a:hlinkClick r:id="rId3" invalidUrl="" action="" tgtFrame="" tooltip="" history="1" highlightClick="0" endSnd="0"/>
              </a:rPr>
              <a:t>find out more here</a:t>
            </a:r>
            <a:r>
              <a:t>. Imagine you were applying to be part of the YAB. What would you say about yourself and the issues you are interested in? </a:t>
            </a:r>
          </a:p>
        </p:txBody>
      </p:sp>
      <p:sp>
        <p:nvSpPr>
          <p:cNvPr id="355" name="TextBox 12"/>
          <p:cNvSpPr txBox="1"/>
          <p:nvPr/>
        </p:nvSpPr>
        <p:spPr>
          <a:xfrm>
            <a:off x="8172578" y="4494443"/>
            <a:ext cx="3632522" cy="191359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sz="1600">
                <a:latin typeface="Arial"/>
                <a:ea typeface="Arial"/>
                <a:cs typeface="Arial"/>
                <a:sym typeface="Arial"/>
              </a:defRPr>
            </a:lvl1pPr>
          </a:lstStyle>
          <a:p>
            <a:pPr/>
            <a:r>
              <a:t>Find out from any adults you know, parents/carers, other club organisers or teachers about the clubs they were part of as children and young people and if it had a lasting positive impact? Plan your interview with a friend and bring back the answers to your class to discuss. </a:t>
            </a:r>
          </a:p>
        </p:txBody>
      </p:sp>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7" name="Text Placeholder 1"/>
          <p:cNvSpPr txBox="1"/>
          <p:nvPr>
            <p:ph type="body" sz="quarter" idx="1"/>
          </p:nvPr>
        </p:nvSpPr>
        <p:spPr>
          <a:xfrm>
            <a:off x="528741" y="552685"/>
            <a:ext cx="7929458" cy="671705"/>
          </a:xfrm>
          <a:prstGeom prst="rect">
            <a:avLst/>
          </a:prstGeom>
        </p:spPr>
        <p:txBody>
          <a:bodyPr/>
          <a:lstStyle>
            <a:lvl1pPr defTabSz="905255">
              <a:spcBef>
                <a:spcPts val="900"/>
              </a:spcBef>
              <a:defRPr b="0" spc="98" sz="3762">
                <a:latin typeface="Arial Black"/>
                <a:ea typeface="Arial Black"/>
                <a:cs typeface="Arial Black"/>
                <a:sym typeface="Arial Black"/>
              </a:defRPr>
            </a:lvl1pPr>
          </a:lstStyle>
          <a:p>
            <a:pPr/>
            <a:r>
              <a:t>SECONDARY ACTIVITIES 3</a:t>
            </a:r>
          </a:p>
        </p:txBody>
      </p:sp>
      <p:sp>
        <p:nvSpPr>
          <p:cNvPr id="358" name="Text Placeholder 2"/>
          <p:cNvSpPr/>
          <p:nvPr>
            <p:ph type="body" idx="21"/>
          </p:nvPr>
        </p:nvSpPr>
        <p:spPr>
          <a:prstGeom prst="rect">
            <a:avLst/>
          </a:prstGeom>
          <a:extLst>
            <a:ext uri="{C572A759-6A51-4108-AA02-DFA0A04FC94B}">
              <ma14:wrappingTextBoxFlag xmlns:ma14="http://schemas.microsoft.com/office/mac/drawingml/2011/main" val="1"/>
            </a:ext>
          </a:extLst>
        </p:spPr>
        <p:txBody>
          <a:bodyPr/>
          <a:lstStyle>
            <a:lvl1pPr>
              <a:lnSpc>
                <a:spcPct val="81000"/>
              </a:lnSpc>
              <a:defRPr>
                <a:latin typeface="Arial"/>
                <a:ea typeface="Arial"/>
                <a:cs typeface="Arial"/>
                <a:sym typeface="Arial"/>
              </a:defRPr>
            </a:lvl1pPr>
          </a:lstStyle>
          <a:p>
            <a:pPr/>
            <a:r>
              <a:t>You do not need to complete every activity but if you have time, you can try to complete more than one.</a:t>
            </a:r>
          </a:p>
        </p:txBody>
      </p:sp>
      <p:sp>
        <p:nvSpPr>
          <p:cNvPr id="359" name="Rectangle 3"/>
          <p:cNvSpPr/>
          <p:nvPr/>
        </p:nvSpPr>
        <p:spPr>
          <a:xfrm>
            <a:off x="528741" y="2137472"/>
            <a:ext cx="5676117" cy="2151500"/>
          </a:xfrm>
          <a:prstGeom prst="rect">
            <a:avLst/>
          </a:prstGeom>
          <a:solidFill>
            <a:srgbClr val="DDF3F1"/>
          </a:solidFill>
          <a:ln w="12700">
            <a:miter lim="400000"/>
          </a:ln>
        </p:spPr>
        <p:txBody>
          <a:bodyPr lIns="45719" rIns="45719" anchor="ctr"/>
          <a:lstStyle/>
          <a:p>
            <a:pPr algn="ctr">
              <a:defRPr>
                <a:solidFill>
                  <a:srgbClr val="FFFFFF"/>
                </a:solidFill>
              </a:defRPr>
            </a:pPr>
          </a:p>
        </p:txBody>
      </p:sp>
      <p:sp>
        <p:nvSpPr>
          <p:cNvPr id="360" name="Rectangle 4"/>
          <p:cNvSpPr/>
          <p:nvPr/>
        </p:nvSpPr>
        <p:spPr>
          <a:xfrm>
            <a:off x="528741" y="4434356"/>
            <a:ext cx="6629814" cy="2151500"/>
          </a:xfrm>
          <a:prstGeom prst="rect">
            <a:avLst/>
          </a:prstGeom>
          <a:solidFill>
            <a:srgbClr val="FF6937"/>
          </a:solidFill>
          <a:ln w="12700">
            <a:miter lim="400000"/>
          </a:ln>
        </p:spPr>
        <p:txBody>
          <a:bodyPr lIns="45719" rIns="45719" anchor="ctr"/>
          <a:lstStyle/>
          <a:p>
            <a:pPr algn="ctr">
              <a:defRPr>
                <a:solidFill>
                  <a:srgbClr val="FFFFFF"/>
                </a:solidFill>
              </a:defRPr>
            </a:pPr>
          </a:p>
        </p:txBody>
      </p:sp>
      <p:sp>
        <p:nvSpPr>
          <p:cNvPr id="361" name="Rectangle 5"/>
          <p:cNvSpPr/>
          <p:nvPr/>
        </p:nvSpPr>
        <p:spPr>
          <a:xfrm>
            <a:off x="6204856" y="2137472"/>
            <a:ext cx="5728158" cy="2151500"/>
          </a:xfrm>
          <a:prstGeom prst="rect">
            <a:avLst/>
          </a:prstGeom>
          <a:solidFill>
            <a:srgbClr val="00AEEF"/>
          </a:solidFill>
          <a:ln w="12700">
            <a:miter lim="400000"/>
          </a:ln>
        </p:spPr>
        <p:txBody>
          <a:bodyPr lIns="45719" rIns="45719" anchor="ctr"/>
          <a:lstStyle/>
          <a:p>
            <a:pPr algn="ctr">
              <a:defRPr>
                <a:solidFill>
                  <a:srgbClr val="FFFFFF"/>
                </a:solidFill>
              </a:defRPr>
            </a:pPr>
          </a:p>
        </p:txBody>
      </p:sp>
      <p:sp>
        <p:nvSpPr>
          <p:cNvPr id="362" name="Rectangle 6"/>
          <p:cNvSpPr/>
          <p:nvPr/>
        </p:nvSpPr>
        <p:spPr>
          <a:xfrm>
            <a:off x="7114382" y="4434356"/>
            <a:ext cx="4818631" cy="2151500"/>
          </a:xfrm>
          <a:prstGeom prst="rect">
            <a:avLst/>
          </a:prstGeom>
          <a:solidFill>
            <a:srgbClr val="003B5E"/>
          </a:solidFill>
          <a:ln w="12700">
            <a:miter lim="400000"/>
          </a:ln>
        </p:spPr>
        <p:txBody>
          <a:bodyPr lIns="45719" rIns="45719" anchor="ctr"/>
          <a:lstStyle/>
          <a:p>
            <a:pPr algn="ctr">
              <a:defRPr>
                <a:solidFill>
                  <a:srgbClr val="FFFFFF"/>
                </a:solidFill>
              </a:defRPr>
            </a:pPr>
          </a:p>
        </p:txBody>
      </p:sp>
      <p:sp>
        <p:nvSpPr>
          <p:cNvPr id="363" name="TextBox 8"/>
          <p:cNvSpPr txBox="1"/>
          <p:nvPr/>
        </p:nvSpPr>
        <p:spPr>
          <a:xfrm>
            <a:off x="770835" y="2257645"/>
            <a:ext cx="5070904" cy="11507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Are young people in your school able to influence the groups and clubs available? What would you do if you had an idea for a new group or club? </a:t>
            </a:r>
          </a:p>
        </p:txBody>
      </p:sp>
      <p:sp>
        <p:nvSpPr>
          <p:cNvPr id="364" name="TextBox 7"/>
          <p:cNvSpPr txBox="1"/>
          <p:nvPr/>
        </p:nvSpPr>
        <p:spPr>
          <a:xfrm>
            <a:off x="7158416" y="4492974"/>
            <a:ext cx="4749278" cy="19508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Some clubs or groups may only be open and accessible to certain groups of people. Consider the groups or clubs in your school and community, thinking about Article 2, non-discrimination, are there things that can be done to ensure that anyone who wants to join can do so? </a:t>
            </a:r>
          </a:p>
        </p:txBody>
      </p:sp>
      <p:sp>
        <p:nvSpPr>
          <p:cNvPr id="365" name="TextBox 10"/>
          <p:cNvSpPr txBox="1"/>
          <p:nvPr/>
        </p:nvSpPr>
        <p:spPr>
          <a:xfrm>
            <a:off x="6473693" y="2341476"/>
            <a:ext cx="5190485" cy="1150762"/>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solidFill>
                  <a:srgbClr val="FFFFFF"/>
                </a:solidFill>
                <a:latin typeface="Arial"/>
                <a:ea typeface="Arial"/>
                <a:cs typeface="Arial"/>
                <a:sym typeface="Arial"/>
              </a:defRPr>
            </a:lvl1pPr>
          </a:lstStyle>
          <a:p>
            <a:pPr/>
            <a:r>
              <a:t>What things in your school or community makes it difficult for children and young people to meet together in groups? Who could you speak to about this? </a:t>
            </a:r>
          </a:p>
        </p:txBody>
      </p:sp>
      <p:sp>
        <p:nvSpPr>
          <p:cNvPr id="366" name="TextBox 15"/>
          <p:cNvSpPr txBox="1"/>
          <p:nvPr/>
        </p:nvSpPr>
        <p:spPr>
          <a:xfrm>
            <a:off x="770834" y="4632941"/>
            <a:ext cx="5967249" cy="1684163"/>
          </a:xfrm>
          <a:prstGeom prst="rect">
            <a:avLst/>
          </a:prstGeom>
          <a:ln w="12700">
            <a:miter lim="400000"/>
          </a:ln>
          <a:extLst>
            <a:ext uri="{C572A759-6A51-4108-AA02-DFA0A04FC94B}">
              <ma14:wrappingTextBoxFlag xmlns:ma14="http://schemas.microsoft.com/office/mac/drawingml/2011/main" val="1"/>
            </a:ext>
          </a:extLst>
        </p:spPr>
        <p:txBody>
          <a:bodyPr lIns="45719" rIns="45719">
            <a:spAutoFit/>
          </a:bodyPr>
          <a:lstStyle>
            <a:lvl1pPr algn="ctr">
              <a:defRPr>
                <a:latin typeface="Arial"/>
                <a:ea typeface="Arial"/>
                <a:cs typeface="Arial"/>
                <a:sym typeface="Arial"/>
              </a:defRPr>
            </a:lvl1pPr>
          </a:lstStyle>
          <a:p>
            <a:pPr/>
            <a:r>
              <a:t>What impact did Covid have on people’s ability to meet up with their friends and take part in groups and activities? Talk with someone about how they looked after their wellbeing and got through those difficult times when people couldn’t meet up. Could you create a Top Tips leaflet in case something similar happened again? </a:t>
            </a:r>
          </a:p>
        </p:txBody>
      </p:sp>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8" name="Text Placeholder 1"/>
          <p:cNvSpPr txBox="1"/>
          <p:nvPr>
            <p:ph type="body" sz="quarter" idx="1"/>
          </p:nvPr>
        </p:nvSpPr>
        <p:spPr>
          <a:xfrm>
            <a:off x="6536001" y="663683"/>
            <a:ext cx="3379524" cy="588607"/>
          </a:xfrm>
          <a:prstGeom prst="rect">
            <a:avLst/>
          </a:prstGeom>
        </p:spPr>
        <p:txBody>
          <a:bodyPr/>
          <a:lstStyle>
            <a:lvl1pPr>
              <a:defRPr b="0" sz="3200">
                <a:latin typeface="Arial Black"/>
                <a:ea typeface="Arial Black"/>
                <a:cs typeface="Arial Black"/>
                <a:sym typeface="Arial Black"/>
              </a:defRPr>
            </a:lvl1pPr>
          </a:lstStyle>
          <a:p>
            <a:pPr/>
            <a:r>
              <a:t>REFLECTION</a:t>
            </a:r>
          </a:p>
        </p:txBody>
      </p:sp>
      <p:sp>
        <p:nvSpPr>
          <p:cNvPr id="369" name="Text Placeholder 2"/>
          <p:cNvSpPr/>
          <p:nvPr>
            <p:ph type="body" idx="21"/>
          </p:nvPr>
        </p:nvSpPr>
        <p:spPr>
          <a:xfrm>
            <a:off x="6535895" y="1526397"/>
            <a:ext cx="5305426" cy="870291"/>
          </a:xfrm>
          <a:prstGeom prst="rect">
            <a:avLst/>
          </a:prstGeom>
          <a:extLst>
            <a:ext uri="{C572A759-6A51-4108-AA02-DFA0A04FC94B}">
              <ma14:wrappingTextBoxFlag xmlns:ma14="http://schemas.microsoft.com/office/mac/drawingml/2011/main" val="1"/>
            </a:ext>
          </a:extLst>
        </p:spPr>
        <p:txBody>
          <a:bodyPr/>
          <a:lstStyle>
            <a:lvl1pPr defTabSz="914400">
              <a:spcBef>
                <a:spcPts val="1000"/>
              </a:spcBef>
              <a:defRPr sz="1800">
                <a:latin typeface="Arial"/>
                <a:ea typeface="Arial"/>
                <a:cs typeface="Arial"/>
                <a:sym typeface="Arial"/>
              </a:defRPr>
            </a:lvl1pPr>
          </a:lstStyle>
          <a:p>
            <a:pPr/>
            <a:r>
              <a:t>Takes some time alone... to think about time with others!: </a:t>
            </a:r>
          </a:p>
        </p:txBody>
      </p:sp>
      <p:sp>
        <p:nvSpPr>
          <p:cNvPr id="370" name="Text Placeholder 5"/>
          <p:cNvSpPr/>
          <p:nvPr>
            <p:ph type="body" idx="24"/>
          </p:nvPr>
        </p:nvSpPr>
        <p:spPr>
          <a:xfrm>
            <a:off x="6535895" y="2270744"/>
            <a:ext cx="5433499" cy="3768453"/>
          </a:xfrm>
          <a:prstGeom prst="rect">
            <a:avLst/>
          </a:prstGeom>
          <a:extLst>
            <a:ext uri="{C572A759-6A51-4108-AA02-DFA0A04FC94B}">
              <ma14:wrappingTextBoxFlag xmlns:ma14="http://schemas.microsoft.com/office/mac/drawingml/2011/main" val="1"/>
            </a:ext>
          </a:extLst>
        </p:spPr>
        <p:txBody>
          <a:bodyPr/>
          <a:lstStyle/>
          <a:p>
            <a:pPr>
              <a:defRPr>
                <a:latin typeface="Arial"/>
                <a:ea typeface="Arial"/>
                <a:cs typeface="Arial"/>
                <a:sym typeface="Arial"/>
              </a:defRPr>
            </a:pPr>
            <a:r>
              <a:t>Why is it good to meet up?</a:t>
            </a:r>
          </a:p>
          <a:p>
            <a:pPr>
              <a:defRPr>
                <a:latin typeface="Arial"/>
                <a:ea typeface="Arial"/>
                <a:cs typeface="Arial"/>
                <a:sym typeface="Arial"/>
              </a:defRPr>
            </a:pPr>
            <a:r>
              <a:t>What’s important about belonging?</a:t>
            </a:r>
          </a:p>
          <a:p>
            <a:pPr>
              <a:defRPr>
                <a:latin typeface="Arial"/>
                <a:ea typeface="Arial"/>
                <a:cs typeface="Arial"/>
                <a:sym typeface="Arial"/>
              </a:defRPr>
            </a:pPr>
            <a:r>
              <a:t>How can you help to make others feel that they are welcome and really belong to groups you are part of?</a:t>
            </a:r>
          </a:p>
          <a:p>
            <a:pPr>
              <a:defRPr>
                <a:latin typeface="Arial"/>
                <a:ea typeface="Arial"/>
                <a:cs typeface="Arial"/>
                <a:sym typeface="Arial"/>
              </a:defRPr>
            </a:pPr>
            <a:r>
              <a:t>How can you show appreciation for what others bring to groups you are in?</a:t>
            </a:r>
          </a:p>
          <a:p>
            <a:pPr>
              <a:defRPr>
                <a:latin typeface="Arial"/>
                <a:ea typeface="Arial"/>
                <a:cs typeface="Arial"/>
                <a:sym typeface="Arial"/>
              </a:defRPr>
            </a:pPr>
            <a:r>
              <a:t>Who are the duty bearers who help to make your groups happen? How could you thank them?</a:t>
            </a:r>
          </a:p>
        </p:txBody>
      </p:sp>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Office Theme">
  <a:themeElements>
    <a:clrScheme name="Office Theme">
      <a:dk1>
        <a:srgbClr val="000000"/>
      </a:dk1>
      <a:lt1>
        <a:srgbClr val="FFFFFF">
          <a:alpha val="97000"/>
        </a:srgbClr>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Theme">
      <a:majorFont>
        <a:latin typeface="Calibri"/>
        <a:ea typeface="Calibri"/>
        <a:cs typeface="Calibri"/>
      </a:majorFont>
      <a:minorFont>
        <a:latin typeface="Helvetica"/>
        <a:ea typeface="Helvetica"/>
        <a:cs typeface="Helvetica"/>
      </a:minorFont>
    </a:fontScheme>
    <a:fmtScheme name="Office Them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12700" cap="flat">
          <a:solidFill>
            <a:schemeClr val="accent1"/>
          </a:solidFill>
          <a:prstDash val="solid"/>
          <a:miter lim="800000"/>
        </a:ln>
        <a:effectLst/>
        <a:sp3d/>
      </a:spPr>
      <a:bodyPr rot="0" spcFirstLastPara="1" vertOverflow="overflow" horzOverflow="overflow" vert="horz" wrap="square" lIns="45719" tIns="45719" rIns="45719" bIns="45719"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12700" cap="flat">
          <a:solidFill>
            <a:schemeClr val="accent1"/>
          </a:solidFill>
          <a:prstDash val="solid"/>
          <a:miter lim="800000"/>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j-lt"/>
            <a:ea typeface="+mj-ea"/>
            <a:cs typeface="+mj-cs"/>
            <a:sym typeface="Calibri"/>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