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media/image1.jpeg" ContentType="image/jpeg"/>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Override PartName="/ppt/media/image7.jpeg" ContentType="image/jpeg"/>
  <Override PartName="/ppt/media/image8.jpeg" ContentType="image/jpeg"/>
  <Override PartName="/ppt/media/image9.jpeg" ContentType="image/jpeg"/>
  <Override PartName="/ppt/theme/theme2.xml" ContentType="application/vnd.openxmlformats-officedocument.theme+xml"/>
  <Override PartName="/ppt/notesSlides/notesSlide1.xml" ContentType="application/vnd.openxmlformats-officedocument.presentationml.notesSlide+xml"/>
  <Override PartName="/ppt/media/image10.jpeg" ContentType="image/jpeg"/>
  <Override PartName="/ppt/media/image11.jpeg" ContentType="image/jpeg"/>
  <Override PartName="/ppt/media/image12.jpeg" ContentType="image/jpeg"/>
  <Override PartName="/ppt/media/image13.jpeg" ContentType="image/jpeg"/>
  <Override PartName="/ppt/media/image14.jpeg" ContentType="image/jpeg"/>
  <Override PartName="/ppt/media/image15.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b="def" i="def"/>
      <a:tcStyle>
        <a:tcBdr/>
        <a:fill>
          <a:solidFill>
            <a:srgbClr val="E9EFF7"/>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266" name="Shape 266"/>
          <p:cNvSpPr/>
          <p:nvPr>
            <p:ph type="sldImg"/>
          </p:nvPr>
        </p:nvSpPr>
        <p:spPr>
          <a:xfrm>
            <a:off x="1143000" y="685800"/>
            <a:ext cx="4572000" cy="3429000"/>
          </a:xfrm>
          <a:prstGeom prst="rect">
            <a:avLst/>
          </a:prstGeom>
        </p:spPr>
        <p:txBody>
          <a:bodyPr/>
          <a:lstStyle/>
          <a:p>
            <a:pPr/>
          </a:p>
        </p:txBody>
      </p:sp>
      <p:sp>
        <p:nvSpPr>
          <p:cNvPr id="267" name="Shape 267"/>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0" name="Shape 270"/>
          <p:cNvSpPr/>
          <p:nvPr>
            <p:ph type="sldImg"/>
          </p:nvPr>
        </p:nvSpPr>
        <p:spPr>
          <a:prstGeom prst="rect">
            <a:avLst/>
          </a:prstGeom>
        </p:spPr>
        <p:txBody>
          <a:bodyPr/>
          <a:lstStyle/>
          <a:p>
            <a:pPr/>
          </a:p>
        </p:txBody>
      </p:sp>
      <p:sp>
        <p:nvSpPr>
          <p:cNvPr id="271" name="Shape 271"/>
          <p:cNvSpPr/>
          <p:nvPr>
            <p:ph type="body" sz="quarter" idx="1"/>
          </p:nvPr>
        </p:nvSpPr>
        <p:spPr>
          <a:prstGeom prst="rect">
            <a:avLst/>
          </a:prstGeom>
        </p:spPr>
        <p:txBody>
          <a:bodyPr/>
          <a:lstStyle/>
          <a:p>
            <a:pPr>
              <a:defRPr>
                <a:solidFill>
                  <a:srgbClr val="121212"/>
                </a:solidFill>
                <a:latin typeface="Open Sans"/>
                <a:ea typeface="Open Sans"/>
                <a:cs typeface="Open Sans"/>
                <a:sym typeface="Open Sans"/>
              </a:defRPr>
            </a:pPr>
            <a:r>
              <a:t>Children making a heart shape with their hands in a UNICEF-supported tent classroom at the Orhanlı temporary shelter in Hatay, Türkiye, after two devastating earthquakes hit south-east Türkiye.</a:t>
            </a:r>
          </a:p>
          <a:p>
            <a:pPr>
              <a:defRPr>
                <a:solidFill>
                  <a:srgbClr val="121212"/>
                </a:solidFill>
                <a:latin typeface="Open Sans"/>
                <a:ea typeface="Open Sans"/>
                <a:cs typeface="Open Sans"/>
                <a:sym typeface="Open Sans"/>
              </a:defRPr>
            </a:pPr>
            <a:r>
              <a:t>UNICEF/Karacan</a:t>
            </a:r>
          </a:p>
        </p:txBody>
      </p:sp>
    </p:spTree>
  </p:cSld>
  <p:clrMapOvr>
    <a:masterClrMapping/>
  </p:clrMapOvr>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1.pn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1.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 Id="rId3" Type="http://schemas.openxmlformats.org/officeDocument/2006/relationships/image" Target="../media/image1.png"/></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eg"/><Relationship Id="rId3" Type="http://schemas.openxmlformats.org/officeDocument/2006/relationships/image" Target="../media/image1.png"/></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eg"/><Relationship Id="rId3" Type="http://schemas.openxmlformats.org/officeDocument/2006/relationships/image" Target="../media/image1.pn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eg"/><Relationship Id="rId3" Type="http://schemas.openxmlformats.org/officeDocument/2006/relationships/image" Target="../media/image1.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eg"/><Relationship Id="rId3" Type="http://schemas.openxmlformats.org/officeDocument/2006/relationships/image" Target="../media/image1.pn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1.pn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jpeg"/><Relationship Id="rId3" Type="http://schemas.openxmlformats.org/officeDocument/2006/relationships/image" Target="../media/image1.png"/></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eg"/><Relationship Id="rId3"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3">
    <p:bg>
      <p:bgPr>
        <a:solidFill>
          <a:srgbClr val="FFFFFF">
            <a:alpha val="97000"/>
          </a:srgbClr>
        </a:solidFill>
      </p:bgPr>
    </p:bg>
    <p:spTree>
      <p:nvGrpSpPr>
        <p:cNvPr id="1" name=""/>
        <p:cNvGrpSpPr/>
        <p:nvPr/>
      </p:nvGrpSpPr>
      <p:grpSpPr>
        <a:xfrm>
          <a:off x="0" y="0"/>
          <a:ext cx="0" cy="0"/>
          <a:chOff x="0" y="0"/>
          <a:chExt cx="0" cy="0"/>
        </a:xfrm>
      </p:grpSpPr>
      <p:pic>
        <p:nvPicPr>
          <p:cNvPr id="11" name="Picture 2" descr="Picture 2"/>
          <p:cNvPicPr>
            <a:picLocks noChangeAspect="1"/>
          </p:cNvPicPr>
          <p:nvPr/>
        </p:nvPicPr>
        <p:blipFill>
          <a:blip r:embed="rId2">
            <a:extLst/>
          </a:blip>
          <a:srcRect l="0" t="7812" r="0" b="7812"/>
          <a:stretch>
            <a:fillRect/>
          </a:stretch>
        </p:blipFill>
        <p:spPr>
          <a:xfrm>
            <a:off x="0" y="0"/>
            <a:ext cx="12192000" cy="6858000"/>
          </a:xfrm>
          <a:prstGeom prst="rect">
            <a:avLst/>
          </a:prstGeom>
          <a:ln w="12700">
            <a:miter lim="400000"/>
          </a:ln>
        </p:spPr>
      </p:pic>
      <p:sp>
        <p:nvSpPr>
          <p:cNvPr id="12" name="TextBox 3"/>
          <p:cNvSpPr txBox="1"/>
          <p:nvPr/>
        </p:nvSpPr>
        <p:spPr>
          <a:xfrm rot="5400000">
            <a:off x="11371615" y="472226"/>
            <a:ext cx="1185752" cy="332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800">
                <a:latin typeface="Arial"/>
                <a:ea typeface="Arial"/>
                <a:cs typeface="Arial"/>
                <a:sym typeface="Arial"/>
              </a:defRPr>
            </a:pPr>
            <a:r>
              <a:t>© </a:t>
            </a:r>
            <a:r>
              <a:rPr>
                <a:solidFill>
                  <a:srgbClr val="121212"/>
                </a:solidFill>
                <a:latin typeface="Open Sans"/>
                <a:ea typeface="Open Sans"/>
                <a:cs typeface="Open Sans"/>
                <a:sym typeface="Open Sans"/>
              </a:rPr>
              <a:t>UNICEF/Karacan</a:t>
            </a:r>
          </a:p>
        </p:txBody>
      </p:sp>
      <p:sp>
        <p:nvSpPr>
          <p:cNvPr id="13"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pic>
        <p:nvPicPr>
          <p:cNvPr id="14" name="Picture 8" descr="Picture 8"/>
          <p:cNvPicPr>
            <a:picLocks noChangeAspect="1"/>
          </p:cNvPicPr>
          <p:nvPr/>
        </p:nvPicPr>
        <p:blipFill>
          <a:blip r:embed="rId3">
            <a:extLst/>
          </a:blip>
          <a:stretch>
            <a:fillRect/>
          </a:stretch>
        </p:blipFill>
        <p:spPr>
          <a:xfrm>
            <a:off x="10343766" y="5138189"/>
            <a:ext cx="1728040" cy="1424751"/>
          </a:xfrm>
          <a:prstGeom prst="rect">
            <a:avLst/>
          </a:prstGeom>
          <a:ln w="12700">
            <a:miter lim="400000"/>
          </a:ln>
        </p:spPr>
      </p:pic>
      <p:sp>
        <p:nvSpPr>
          <p:cNvPr id="1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1">
    <p:bg>
      <p:bgPr>
        <a:solidFill>
          <a:srgbClr val="FFFFFF">
            <a:alpha val="97000"/>
          </a:srgbClr>
        </a:solidFill>
      </p:bgPr>
    </p:bg>
    <p:spTree>
      <p:nvGrpSpPr>
        <p:cNvPr id="1" name=""/>
        <p:cNvGrpSpPr/>
        <p:nvPr/>
      </p:nvGrpSpPr>
      <p:grpSpPr>
        <a:xfrm>
          <a:off x="0" y="0"/>
          <a:ext cx="0" cy="0"/>
          <a:chOff x="0" y="0"/>
          <a:chExt cx="0" cy="0"/>
        </a:xfrm>
      </p:grpSpPr>
      <p:pic>
        <p:nvPicPr>
          <p:cNvPr id="22" name="Picture 7" descr="Picture 7"/>
          <p:cNvPicPr>
            <a:picLocks noChangeAspect="1"/>
          </p:cNvPicPr>
          <p:nvPr/>
        </p:nvPicPr>
        <p:blipFill>
          <a:blip r:embed="rId2">
            <a:extLst/>
          </a:blip>
          <a:srcRect l="0" t="7707" r="0" b="7707"/>
          <a:stretch>
            <a:fillRect/>
          </a:stretch>
        </p:blipFill>
        <p:spPr>
          <a:xfrm>
            <a:off x="0" y="1"/>
            <a:ext cx="12192000" cy="6858000"/>
          </a:xfrm>
          <a:prstGeom prst="rect">
            <a:avLst/>
          </a:prstGeom>
          <a:ln w="12700">
            <a:miter lim="400000"/>
          </a:ln>
        </p:spPr>
      </p:pic>
      <p:sp>
        <p:nvSpPr>
          <p:cNvPr id="23" name="TextBox 5"/>
          <p:cNvSpPr txBox="1"/>
          <p:nvPr/>
        </p:nvSpPr>
        <p:spPr>
          <a:xfrm rot="5400000">
            <a:off x="11467741" y="523482"/>
            <a:ext cx="1014632"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solidFill>
                  <a:srgbClr val="FFFFFF"/>
                </a:solidFill>
                <a:latin typeface="Univers LT Pro 45 Light"/>
                <a:ea typeface="Univers LT Pro 45 Light"/>
                <a:cs typeface="Univers LT Pro 45 Light"/>
                <a:sym typeface="Univers LT Pro 45 Light"/>
              </a:defRPr>
            </a:lvl1pPr>
          </a:lstStyle>
          <a:p>
            <a:pPr/>
            <a:r>
              <a:t>© UNICEF/Dawe</a:t>
            </a:r>
          </a:p>
        </p:txBody>
      </p:sp>
      <p:pic>
        <p:nvPicPr>
          <p:cNvPr id="24" name="Picture 2" descr="Picture 2"/>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25"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sp>
        <p:nvSpPr>
          <p:cNvPr id="2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_Title 1">
    <p:bg>
      <p:bgPr>
        <a:solidFill>
          <a:srgbClr val="FFFFFF">
            <a:alpha val="97000"/>
          </a:srgbClr>
        </a:solidFill>
      </p:bgPr>
    </p:bg>
    <p:spTree>
      <p:nvGrpSpPr>
        <p:cNvPr id="1" name=""/>
        <p:cNvGrpSpPr/>
        <p:nvPr/>
      </p:nvGrpSpPr>
      <p:grpSpPr>
        <a:xfrm>
          <a:off x="0" y="0"/>
          <a:ext cx="0" cy="0"/>
          <a:chOff x="0" y="0"/>
          <a:chExt cx="0" cy="0"/>
        </a:xfrm>
      </p:grpSpPr>
      <p:pic>
        <p:nvPicPr>
          <p:cNvPr id="33" name="Picture 7" descr="Picture 7"/>
          <p:cNvPicPr>
            <a:picLocks noChangeAspect="1"/>
          </p:cNvPicPr>
          <p:nvPr/>
        </p:nvPicPr>
        <p:blipFill>
          <a:blip r:embed="rId2">
            <a:extLst/>
          </a:blip>
          <a:srcRect l="0" t="7707" r="0" b="7707"/>
          <a:stretch>
            <a:fillRect/>
          </a:stretch>
        </p:blipFill>
        <p:spPr>
          <a:xfrm>
            <a:off x="0" y="1"/>
            <a:ext cx="12192000" cy="6858000"/>
          </a:xfrm>
          <a:prstGeom prst="rect">
            <a:avLst/>
          </a:prstGeom>
          <a:ln w="12700">
            <a:miter lim="400000"/>
          </a:ln>
        </p:spPr>
      </p:pic>
      <p:sp>
        <p:nvSpPr>
          <p:cNvPr id="34" name="TextBox 2"/>
          <p:cNvSpPr txBox="1"/>
          <p:nvPr/>
        </p:nvSpPr>
        <p:spPr>
          <a:xfrm rot="5400000">
            <a:off x="11467741" y="523482"/>
            <a:ext cx="1014632"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pic>
        <p:nvPicPr>
          <p:cNvPr id="35" name="Picture 3" descr="Picture 3"/>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36"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sp>
        <p:nvSpPr>
          <p:cNvPr id="3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5_Title 1">
    <p:bg>
      <p:bgPr>
        <a:solidFill>
          <a:srgbClr val="FFFFFF">
            <a:alpha val="97000"/>
          </a:srgbClr>
        </a:solidFill>
      </p:bgPr>
    </p:bg>
    <p:spTree>
      <p:nvGrpSpPr>
        <p:cNvPr id="1" name=""/>
        <p:cNvGrpSpPr/>
        <p:nvPr/>
      </p:nvGrpSpPr>
      <p:grpSpPr>
        <a:xfrm>
          <a:off x="0" y="0"/>
          <a:ext cx="0" cy="0"/>
          <a:chOff x="0" y="0"/>
          <a:chExt cx="0" cy="0"/>
        </a:xfrm>
      </p:grpSpPr>
      <p:pic>
        <p:nvPicPr>
          <p:cNvPr id="44" name="Picture 7" descr="Picture 7"/>
          <p:cNvPicPr>
            <a:picLocks noChangeAspect="1"/>
          </p:cNvPicPr>
          <p:nvPr/>
        </p:nvPicPr>
        <p:blipFill>
          <a:blip r:embed="rId2">
            <a:extLst/>
          </a:blip>
          <a:srcRect l="4726" t="29854" r="14253" b="1614"/>
          <a:stretch>
            <a:fillRect/>
          </a:stretch>
        </p:blipFill>
        <p:spPr>
          <a:xfrm>
            <a:off x="-1" y="0"/>
            <a:ext cx="12192002" cy="6858000"/>
          </a:xfrm>
          <a:prstGeom prst="rect">
            <a:avLst/>
          </a:prstGeom>
          <a:ln w="12700">
            <a:miter lim="400000"/>
          </a:ln>
        </p:spPr>
      </p:pic>
      <p:sp>
        <p:nvSpPr>
          <p:cNvPr id="45" name="TextBox 3"/>
          <p:cNvSpPr txBox="1"/>
          <p:nvPr/>
        </p:nvSpPr>
        <p:spPr>
          <a:xfrm rot="5400000">
            <a:off x="11467741" y="523482"/>
            <a:ext cx="1014632"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pic>
        <p:nvPicPr>
          <p:cNvPr id="46" name="Picture 2" descr="Picture 2"/>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47"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sp>
        <p:nvSpPr>
          <p:cNvPr id="4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_Content and object 1">
    <p:bg>
      <p:bgPr>
        <a:solidFill>
          <a:srgbClr val="00AEEF"/>
        </a:solidFill>
      </p:bgPr>
    </p:bg>
    <p:spTree>
      <p:nvGrpSpPr>
        <p:cNvPr id="1" name=""/>
        <p:cNvGrpSpPr/>
        <p:nvPr/>
      </p:nvGrpSpPr>
      <p:grpSpPr>
        <a:xfrm>
          <a:off x="0" y="0"/>
          <a:ext cx="0" cy="0"/>
          <a:chOff x="0" y="0"/>
          <a:chExt cx="0" cy="0"/>
        </a:xfrm>
      </p:grpSpPr>
      <p:sp>
        <p:nvSpPr>
          <p:cNvPr id="55" name="Body Level One…"/>
          <p:cNvSpPr txBox="1"/>
          <p:nvPr>
            <p:ph type="body" sz="quarter" idx="1" hasCustomPrompt="1"/>
          </p:nvPr>
        </p:nvSpPr>
        <p:spPr>
          <a:xfrm>
            <a:off x="528740" y="531140"/>
            <a:ext cx="4648903" cy="714794"/>
          </a:xfrm>
          <a:prstGeom prst="rect">
            <a:avLst/>
          </a:prstGeom>
          <a:solidFill>
            <a:srgbClr val="000000"/>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INSTRUCTIONS</a:t>
            </a:r>
          </a:p>
          <a:p>
            <a:pPr lvl="1"/>
            <a:r>
              <a:t/>
            </a:r>
          </a:p>
          <a:p>
            <a:pPr lvl="2"/>
            <a:r>
              <a:t/>
            </a:r>
          </a:p>
          <a:p>
            <a:pPr lvl="3"/>
            <a:r>
              <a:t/>
            </a:r>
          </a:p>
          <a:p>
            <a:pPr lvl="4"/>
            <a:r>
              <a:t/>
            </a:r>
          </a:p>
        </p:txBody>
      </p:sp>
      <p:sp>
        <p:nvSpPr>
          <p:cNvPr id="56" name="Rectangle 4"/>
          <p:cNvSpPr/>
          <p:nvPr/>
        </p:nvSpPr>
        <p:spPr>
          <a:xfrm>
            <a:off x="6096000" y="0"/>
            <a:ext cx="6096000" cy="6858000"/>
          </a:xfrm>
          <a:prstGeom prst="rect">
            <a:avLst/>
          </a:prstGeom>
          <a:solidFill>
            <a:srgbClr val="FFFFFF"/>
          </a:solidFill>
          <a:ln w="12700">
            <a:miter lim="400000"/>
          </a:ln>
        </p:spPr>
        <p:txBody>
          <a:bodyPr lIns="45719" rIns="45719" anchor="ctr"/>
          <a:lstStyle/>
          <a:p>
            <a:pPr algn="ctr">
              <a:defRPr>
                <a:solidFill>
                  <a:srgbClr val="FFFFFF"/>
                </a:solidFill>
              </a:defRPr>
            </a:pPr>
          </a:p>
        </p:txBody>
      </p:sp>
      <p:sp>
        <p:nvSpPr>
          <p:cNvPr id="57" name="Text Placeholder 32"/>
          <p:cNvSpPr/>
          <p:nvPr>
            <p:ph type="body" sz="half" idx="21" hasCustomPrompt="1"/>
          </p:nvPr>
        </p:nvSpPr>
        <p:spPr>
          <a:xfrm>
            <a:off x="6357939" y="1624938"/>
            <a:ext cx="5305426" cy="4490855"/>
          </a:xfrm>
          <a:prstGeom prst="rect">
            <a:avLst/>
          </a:prstGeom>
        </p:spPr>
        <p:txBody>
          <a:bodyPr lIns="0" tIns="0" rIns="0" bIns="0"/>
          <a:lstStyle>
            <a:lvl1pPr>
              <a:buClr>
                <a:srgbClr val="00AEEF"/>
              </a:buClr>
              <a:defRPr b="1" sz="1800">
                <a:latin typeface="Univers LT Pro 45 Light"/>
                <a:ea typeface="Univers LT Pro 45 Light"/>
                <a:cs typeface="Univers LT Pro 45 Light"/>
                <a:sym typeface="Univers LT Pro 45 Light"/>
              </a:defRPr>
            </a:lvl1pPr>
          </a:lstStyle>
          <a:p>
            <a:pPr/>
            <a:r>
              <a:t>Click to edit bullet list</a:t>
            </a:r>
          </a:p>
        </p:txBody>
      </p:sp>
      <p:pic>
        <p:nvPicPr>
          <p:cNvPr id="58" name="Picture 5" descr="Picture 5"/>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59" name="TextBox 1"/>
          <p:cNvSpPr txBox="1"/>
          <p:nvPr/>
        </p:nvSpPr>
        <p:spPr>
          <a:xfrm>
            <a:off x="574354" y="1624939"/>
            <a:ext cx="5213986" cy="41995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1600">
                <a:solidFill>
                  <a:srgbClr val="FFFFFF"/>
                </a:solidFill>
                <a:latin typeface="Arial"/>
                <a:ea typeface="Arial"/>
                <a:cs typeface="Arial"/>
                <a:sym typeface="Arial"/>
              </a:defRPr>
            </a:pPr>
            <a:r>
              <a:t>Conversations about the issues linked to World Refugee Day could be difficult, particularly for younger children. </a:t>
            </a:r>
          </a:p>
          <a:p>
            <a:pPr>
              <a:defRPr sz="1600">
                <a:solidFill>
                  <a:srgbClr val="FFFFFF"/>
                </a:solidFill>
                <a:latin typeface="Arial"/>
                <a:ea typeface="Arial"/>
                <a:cs typeface="Arial"/>
                <a:sym typeface="Arial"/>
              </a:defRPr>
            </a:pPr>
          </a:p>
          <a:p>
            <a:pPr>
              <a:defRPr b="1" sz="1600">
                <a:solidFill>
                  <a:srgbClr val="FFFF00"/>
                </a:solidFill>
                <a:latin typeface="Arial"/>
                <a:ea typeface="Arial"/>
                <a:cs typeface="Arial"/>
                <a:sym typeface="Arial"/>
              </a:defRPr>
            </a:pPr>
            <a:r>
              <a:t>We strongly recommend completing this week’s pack in class with teacher supervision and not setting this pack, or activities from this pack, as homework. </a:t>
            </a:r>
            <a:r>
              <a:rPr b="0">
                <a:solidFill>
                  <a:srgbClr val="FFFFFF"/>
                </a:solidFill>
              </a:rPr>
              <a:t>We would also recommend considering the situations your learners may bring with them into this discussion and have support and safeguarding in place. </a:t>
            </a:r>
            <a:endParaRPr b="0">
              <a:solidFill>
                <a:srgbClr val="FFFFFF"/>
              </a:solidFill>
            </a:endParaRPr>
          </a:p>
          <a:p>
            <a:pPr>
              <a:defRPr sz="1600">
                <a:solidFill>
                  <a:srgbClr val="FFFFFF"/>
                </a:solidFill>
                <a:latin typeface="Arial"/>
                <a:ea typeface="Arial"/>
                <a:cs typeface="Arial"/>
                <a:sym typeface="Arial"/>
              </a:defRPr>
            </a:pPr>
            <a:r>
              <a:t> </a:t>
            </a:r>
          </a:p>
          <a:p>
            <a:pPr>
              <a:defRPr sz="1600">
                <a:solidFill>
                  <a:srgbClr val="FFFFFF"/>
                </a:solidFill>
                <a:latin typeface="Arial"/>
                <a:ea typeface="Arial"/>
                <a:cs typeface="Arial"/>
                <a:sym typeface="Arial"/>
              </a:defRPr>
            </a:pPr>
            <a:r>
              <a:t>Please </a:t>
            </a:r>
            <a:r>
              <a:rPr b="1">
                <a:solidFill>
                  <a:srgbClr val="FFFF00"/>
                </a:solidFill>
              </a:rPr>
              <a:t>edit out non-relevant slides </a:t>
            </a:r>
            <a:r>
              <a:t>or tasks before sharing with students. Please check the content works for your learners and feel free to add any content that would make the material more relevant to your setting. </a:t>
            </a:r>
          </a:p>
          <a:p>
            <a:pPr>
              <a:defRPr sz="1600">
                <a:solidFill>
                  <a:srgbClr val="FFFFFF"/>
                </a:solidFill>
                <a:latin typeface="Arial"/>
                <a:ea typeface="Arial"/>
                <a:cs typeface="Arial"/>
                <a:sym typeface="Arial"/>
              </a:defRPr>
            </a:pPr>
          </a:p>
          <a:p>
            <a:pPr>
              <a:defRPr sz="1600">
                <a:solidFill>
                  <a:srgbClr val="FFFFFF"/>
                </a:solidFill>
                <a:latin typeface="Arial"/>
                <a:ea typeface="Arial"/>
                <a:cs typeface="Arial"/>
                <a:sym typeface="Arial"/>
              </a:defRPr>
            </a:pPr>
            <a:r>
              <a:t>This pack also provides links to learning resources from third parties and from the UK Committee for UNICEF (UNICEF UK) that you can access for free.</a:t>
            </a:r>
          </a:p>
        </p:txBody>
      </p:sp>
      <p:sp>
        <p:nvSpPr>
          <p:cNvPr id="6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Content and object 1">
    <p:spTree>
      <p:nvGrpSpPr>
        <p:cNvPr id="1" name=""/>
        <p:cNvGrpSpPr/>
        <p:nvPr/>
      </p:nvGrpSpPr>
      <p:grpSpPr>
        <a:xfrm>
          <a:off x="0" y="0"/>
          <a:ext cx="0" cy="0"/>
          <a:chOff x="0" y="0"/>
          <a:chExt cx="0" cy="0"/>
        </a:xfrm>
      </p:grpSpPr>
      <p:sp>
        <p:nvSpPr>
          <p:cNvPr id="67"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68" name="Rectangle 1"/>
          <p:cNvSpPr/>
          <p:nvPr/>
        </p:nvSpPr>
        <p:spPr>
          <a:xfrm>
            <a:off x="6096000" y="0"/>
            <a:ext cx="6096000" cy="6858000"/>
          </a:xfrm>
          <a:prstGeom prst="rect">
            <a:avLst/>
          </a:prstGeom>
          <a:solidFill>
            <a:srgbClr val="00AEEF"/>
          </a:solidFill>
          <a:ln w="12700">
            <a:miter lim="400000"/>
          </a:ln>
        </p:spPr>
        <p:txBody>
          <a:bodyPr lIns="45719" rIns="45719" anchor="ctr"/>
          <a:lstStyle/>
          <a:p>
            <a:pPr algn="ctr">
              <a:defRPr>
                <a:solidFill>
                  <a:srgbClr val="FFFFFF"/>
                </a:solidFill>
              </a:defRPr>
            </a:pPr>
          </a:p>
        </p:txBody>
      </p:sp>
      <p:pic>
        <p:nvPicPr>
          <p:cNvPr id="69" name="Picture 2" descr="Picture 2"/>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70" name="Text Placeholder 6"/>
          <p:cNvSpPr/>
          <p:nvPr>
            <p:ph type="body" sz="quarter" idx="21" hasCustomPrompt="1"/>
          </p:nvPr>
        </p:nvSpPr>
        <p:spPr>
          <a:xfrm>
            <a:off x="6586401" y="2071688"/>
            <a:ext cx="5305426" cy="3090863"/>
          </a:xfrm>
          <a:prstGeom prst="rect">
            <a:avLst/>
          </a:prstGeom>
        </p:spPr>
        <p:txBody>
          <a:bodyPr lIns="0" tIns="0" rIns="0" bIns="0"/>
          <a:lstStyle>
            <a:lvl1pPr marL="0" indent="0">
              <a:buSzTx/>
              <a:buFontTx/>
              <a:buNone/>
              <a:defRPr sz="1800">
                <a:solidFill>
                  <a:srgbClr val="FFFFFF"/>
                </a:solidFill>
                <a:latin typeface="Univers LT Pro 45 Light"/>
                <a:ea typeface="Univers LT Pro 45 Light"/>
                <a:cs typeface="Univers LT Pro 45 Light"/>
                <a:sym typeface="Univers LT Pro 45 Light"/>
              </a:defRPr>
            </a:lvl1pPr>
          </a:lstStyle>
          <a:p>
            <a:pPr/>
            <a:r>
              <a:t>Click to edit body copy.</a:t>
            </a:r>
          </a:p>
        </p:txBody>
      </p:sp>
      <p:sp>
        <p:nvSpPr>
          <p:cNvPr id="71" name="Text Placeholder 24"/>
          <p:cNvSpPr/>
          <p:nvPr>
            <p:ph type="body" sz="quarter" idx="22" hasCustomPrompt="1"/>
          </p:nvPr>
        </p:nvSpPr>
        <p:spPr>
          <a:xfrm>
            <a:off x="6586401" y="1468552"/>
            <a:ext cx="5305426" cy="259487"/>
          </a:xfrm>
          <a:prstGeom prst="rect">
            <a:avLst/>
          </a:prstGeom>
        </p:spPr>
        <p:txBody>
          <a:bodyPr lIns="0" tIns="0" rIns="0" bIns="0"/>
          <a:lstStyle>
            <a:lvl1pPr marL="0" indent="0" defTabSz="795527">
              <a:spcBef>
                <a:spcPts val="800"/>
              </a:spcBef>
              <a:buSzTx/>
              <a:buFontTx/>
              <a:buNone/>
              <a:defRPr b="1" sz="1740">
                <a:latin typeface="Univers LT Pro 45 Light"/>
                <a:ea typeface="Univers LT Pro 45 Light"/>
                <a:cs typeface="Univers LT Pro 45 Light"/>
                <a:sym typeface="Univers LT Pro 45 Light"/>
              </a:defRPr>
            </a:lvl1pPr>
          </a:lstStyle>
          <a:p>
            <a:pPr/>
            <a:r>
              <a:t>Click to edit sub-heading</a:t>
            </a:r>
          </a:p>
        </p:txBody>
      </p:sp>
      <p:sp>
        <p:nvSpPr>
          <p:cNvPr id="72" name="Text Placeholder 24"/>
          <p:cNvSpPr/>
          <p:nvPr>
            <p:ph type="body" sz="quarter" idx="23" hasCustomPrompt="1"/>
          </p:nvPr>
        </p:nvSpPr>
        <p:spPr>
          <a:xfrm>
            <a:off x="551757" y="1597202"/>
            <a:ext cx="5305426" cy="259487"/>
          </a:xfrm>
          <a:prstGeom prst="rect">
            <a:avLst/>
          </a:prstGeom>
        </p:spPr>
        <p:txBody>
          <a:bodyPr lIns="0" tIns="0" rIns="0" bIns="0"/>
          <a:lstStyle>
            <a:lvl1pPr marL="0" indent="0" defTabSz="795527">
              <a:spcBef>
                <a:spcPts val="800"/>
              </a:spcBef>
              <a:buSzTx/>
              <a:buFontTx/>
              <a:buNone/>
              <a:defRPr b="1" sz="1740">
                <a:latin typeface="Univers LT Pro 45 Light"/>
                <a:ea typeface="Univers LT Pro 45 Light"/>
                <a:cs typeface="Univers LT Pro 45 Light"/>
                <a:sym typeface="Univers LT Pro 45 Light"/>
              </a:defRPr>
            </a:lvl1pPr>
          </a:lstStyle>
          <a:p>
            <a:pPr/>
            <a:r>
              <a:t>Click to edit sub-heading</a:t>
            </a:r>
          </a:p>
        </p:txBody>
      </p:sp>
      <p:pic>
        <p:nvPicPr>
          <p:cNvPr id="73" name="Picture 4" descr="Picture 4"/>
          <p:cNvPicPr>
            <a:picLocks noChangeAspect="1"/>
          </p:cNvPicPr>
          <p:nvPr/>
        </p:nvPicPr>
        <p:blipFill>
          <a:blip r:embed="rId3">
            <a:extLst/>
          </a:blip>
          <a:stretch>
            <a:fillRect/>
          </a:stretch>
        </p:blipFill>
        <p:spPr>
          <a:xfrm>
            <a:off x="677477" y="2326112"/>
            <a:ext cx="4512042" cy="4531889"/>
          </a:xfrm>
          <a:prstGeom prst="rect">
            <a:avLst/>
          </a:prstGeom>
          <a:ln w="12700">
            <a:miter lim="400000"/>
          </a:ln>
        </p:spPr>
      </p:pic>
      <p:sp>
        <p:nvSpPr>
          <p:cNvPr id="7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and object 1">
    <p:bg>
      <p:bgPr>
        <a:solidFill>
          <a:srgbClr val="00AEEF"/>
        </a:solidFill>
      </p:bgPr>
    </p:bg>
    <p:spTree>
      <p:nvGrpSpPr>
        <p:cNvPr id="1" name=""/>
        <p:cNvGrpSpPr/>
        <p:nvPr/>
      </p:nvGrpSpPr>
      <p:grpSpPr>
        <a:xfrm>
          <a:off x="0" y="0"/>
          <a:ext cx="0" cy="0"/>
          <a:chOff x="0" y="0"/>
          <a:chExt cx="0" cy="0"/>
        </a:xfrm>
      </p:grpSpPr>
      <p:sp>
        <p:nvSpPr>
          <p:cNvPr id="81" name="Body Level One…"/>
          <p:cNvSpPr txBox="1"/>
          <p:nvPr>
            <p:ph type="body" idx="1" hasCustomPrompt="1"/>
          </p:nvPr>
        </p:nvSpPr>
        <p:spPr>
          <a:xfrm>
            <a:off x="6096000" y="0"/>
            <a:ext cx="6095999" cy="6858000"/>
          </a:xfrm>
          <a:prstGeom prst="rect">
            <a:avLst/>
          </a:prstGeom>
        </p:spPr>
        <p:txBody>
          <a:bodyPr anchor="ctr"/>
          <a:lstStyle>
            <a:lvl1pPr marL="0" indent="0" algn="ctr">
              <a:buSzTx/>
              <a:buFontTx/>
              <a:buNone/>
              <a:defRPr b="1" sz="2000">
                <a:latin typeface="Univers LT Pro 45 Light"/>
                <a:ea typeface="Univers LT Pro 45 Light"/>
                <a:cs typeface="Univers LT Pro 45 Light"/>
                <a:sym typeface="Univers LT Pro 45 Light"/>
              </a:defRPr>
            </a:lvl1pPr>
            <a:lvl2pPr marL="620485" indent="-163285" algn="ctr">
              <a:buFontTx/>
              <a:defRPr b="1" sz="2000">
                <a:latin typeface="Univers LT Pro 45 Light"/>
                <a:ea typeface="Univers LT Pro 45 Light"/>
                <a:cs typeface="Univers LT Pro 45 Light"/>
                <a:sym typeface="Univers LT Pro 45 Light"/>
              </a:defRPr>
            </a:lvl2pPr>
            <a:lvl3pPr marL="1104900" indent="-190500" algn="ctr">
              <a:buFontTx/>
              <a:defRPr b="1" sz="2000">
                <a:latin typeface="Univers LT Pro 45 Light"/>
                <a:ea typeface="Univers LT Pro 45 Light"/>
                <a:cs typeface="Univers LT Pro 45 Light"/>
                <a:sym typeface="Univers LT Pro 45 Light"/>
              </a:defRPr>
            </a:lvl3pPr>
            <a:lvl4pPr marL="1600200" indent="-228600" algn="ctr">
              <a:buFontTx/>
              <a:defRPr b="1" sz="2000">
                <a:latin typeface="Univers LT Pro 45 Light"/>
                <a:ea typeface="Univers LT Pro 45 Light"/>
                <a:cs typeface="Univers LT Pro 45 Light"/>
                <a:sym typeface="Univers LT Pro 45 Light"/>
              </a:defRPr>
            </a:lvl4pPr>
            <a:lvl5pPr marL="2057400" indent="-228600" algn="ctr">
              <a:buFontTx/>
              <a:defRPr b="1" sz="2000">
                <a:latin typeface="Univers LT Pro 45 Light"/>
                <a:ea typeface="Univers LT Pro 45 Light"/>
                <a:cs typeface="Univers LT Pro 45 Light"/>
                <a:sym typeface="Univers LT Pro 45 Light"/>
              </a:defRPr>
            </a:lvl5pPr>
          </a:lstStyle>
          <a:p>
            <a:pPr/>
            <a:r>
              <a:t>CLICK ICON TO ADD IMAGE/OBJECT</a:t>
            </a:r>
          </a:p>
          <a:p>
            <a:pPr lvl="1"/>
            <a:r>
              <a:t/>
            </a:r>
          </a:p>
          <a:p>
            <a:pPr lvl="2"/>
            <a:r>
              <a:t/>
            </a:r>
          </a:p>
          <a:p>
            <a:pPr lvl="3"/>
            <a:r>
              <a:t/>
            </a:r>
          </a:p>
          <a:p>
            <a:pPr lvl="4"/>
            <a:r>
              <a:t/>
            </a:r>
          </a:p>
        </p:txBody>
      </p:sp>
      <p:sp>
        <p:nvSpPr>
          <p:cNvPr id="82" name="Text Placeholder 24"/>
          <p:cNvSpPr/>
          <p:nvPr>
            <p:ph type="body" sz="quarter" idx="21" hasCustomPrompt="1"/>
          </p:nvPr>
        </p:nvSpPr>
        <p:spPr>
          <a:xfrm>
            <a:off x="528637" y="3611564"/>
            <a:ext cx="5305426" cy="259487"/>
          </a:xfrm>
          <a:prstGeom prst="rect">
            <a:avLst/>
          </a:prstGeom>
        </p:spPr>
        <p:txBody>
          <a:bodyPr lIns="0" tIns="0" rIns="0" bIns="0"/>
          <a:lstStyle>
            <a:lvl1pPr marL="0" indent="0" defTabSz="795527">
              <a:spcBef>
                <a:spcPts val="800"/>
              </a:spcBef>
              <a:buSzTx/>
              <a:buFontTx/>
              <a:buNone/>
              <a:defRPr b="1" sz="1740">
                <a:latin typeface="Univers LT Pro 45 Light"/>
                <a:ea typeface="Univers LT Pro 45 Light"/>
                <a:cs typeface="Univers LT Pro 45 Light"/>
                <a:sym typeface="Univers LT Pro 45 Light"/>
              </a:defRPr>
            </a:lvl1pPr>
          </a:lstStyle>
          <a:p>
            <a:pPr/>
            <a:r>
              <a:t>Click to edit subheading</a:t>
            </a:r>
          </a:p>
        </p:txBody>
      </p:sp>
      <p:sp>
        <p:nvSpPr>
          <p:cNvPr id="83" name="Text Placeholder 30"/>
          <p:cNvSpPr/>
          <p:nvPr>
            <p:ph type="body" sz="quarter" idx="22" hasCustomPrompt="1"/>
          </p:nvPr>
        </p:nvSpPr>
        <p:spPr>
          <a:xfrm>
            <a:off x="528636" y="1481683"/>
            <a:ext cx="5467051"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84" name="Text Placeholder 32"/>
          <p:cNvSpPr/>
          <p:nvPr>
            <p:ph type="body" sz="quarter" idx="23" hasCustomPrompt="1"/>
          </p:nvPr>
        </p:nvSpPr>
        <p:spPr>
          <a:xfrm>
            <a:off x="528637" y="4035425"/>
            <a:ext cx="5305426" cy="1127125"/>
          </a:xfrm>
          <a:prstGeom prst="rect">
            <a:avLst/>
          </a:prstGeom>
        </p:spPr>
        <p:txBody>
          <a:bodyPr lIns="0" tIns="0" rIns="0" bIns="0"/>
          <a:lstStyle>
            <a:lvl1pPr>
              <a:buClr>
                <a:srgbClr val="FFFF00"/>
              </a:buClr>
              <a:defRPr sz="1800">
                <a:solidFill>
                  <a:srgbClr val="FFFFFF"/>
                </a:solidFill>
                <a:latin typeface="Univers LT Pro 45 Light"/>
                <a:ea typeface="Univers LT Pro 45 Light"/>
                <a:cs typeface="Univers LT Pro 45 Light"/>
                <a:sym typeface="Univers LT Pro 45 Light"/>
              </a:defRPr>
            </a:lvl1pPr>
          </a:lstStyle>
          <a:p>
            <a:pPr/>
            <a:r>
              <a:t>Click to edit bullet list</a:t>
            </a:r>
          </a:p>
        </p:txBody>
      </p:sp>
      <p:sp>
        <p:nvSpPr>
          <p:cNvPr id="85" name="Text Placeholder 32"/>
          <p:cNvSpPr/>
          <p:nvPr>
            <p:ph type="body" sz="quarter" idx="24" hasCustomPrompt="1"/>
          </p:nvPr>
        </p:nvSpPr>
        <p:spPr>
          <a:xfrm>
            <a:off x="528635" y="5326924"/>
            <a:ext cx="5305426" cy="1127126"/>
          </a:xfrm>
          <a:prstGeom prst="rect">
            <a:avLst/>
          </a:prstGeom>
        </p:spPr>
        <p:txBody>
          <a:bodyPr lIns="0" tIns="0" rIns="0" bIns="0"/>
          <a:lstStyle>
            <a:lvl1pPr marL="342900" indent="-342900">
              <a:buClr>
                <a:srgbClr val="FFFF00"/>
              </a:buClr>
              <a:buFontTx/>
              <a:buAutoNum type="arabicPeriod" startAt="1"/>
              <a:defRPr sz="1800">
                <a:solidFill>
                  <a:srgbClr val="FFFFFF"/>
                </a:solidFill>
                <a:latin typeface="Univers LT Pro 45 Light"/>
                <a:ea typeface="Univers LT Pro 45 Light"/>
                <a:cs typeface="Univers LT Pro 45 Light"/>
                <a:sym typeface="Univers LT Pro 45 Light"/>
              </a:defRPr>
            </a:lvl1pPr>
          </a:lstStyle>
          <a:p>
            <a:pPr/>
            <a:r>
              <a:t>Click to edit number list</a:t>
            </a:r>
          </a:p>
        </p:txBody>
      </p:sp>
      <p:sp>
        <p:nvSpPr>
          <p:cNvPr id="86" name="Text Placeholder 6"/>
          <p:cNvSpPr/>
          <p:nvPr>
            <p:ph type="body" sz="quarter" idx="25" hasCustomPrompt="1"/>
          </p:nvPr>
        </p:nvSpPr>
        <p:spPr>
          <a:xfrm>
            <a:off x="528637" y="2071688"/>
            <a:ext cx="5305426" cy="1357313"/>
          </a:xfrm>
          <a:prstGeom prst="rect">
            <a:avLst/>
          </a:prstGeom>
        </p:spPr>
        <p:txBody>
          <a:bodyPr lIns="0" tIns="0" rIns="0" bIns="0"/>
          <a:lstStyle>
            <a:lvl1pPr marL="0" indent="0">
              <a:buSzTx/>
              <a:buFontTx/>
              <a:buNone/>
              <a:defRPr sz="1800">
                <a:solidFill>
                  <a:srgbClr val="FFFFFF"/>
                </a:solidFill>
                <a:latin typeface="Univers LT Pro 45 Light"/>
                <a:ea typeface="Univers LT Pro 45 Light"/>
                <a:cs typeface="Univers LT Pro 45 Light"/>
                <a:sym typeface="Univers LT Pro 45 Light"/>
              </a:defRPr>
            </a:lvl1pPr>
          </a:lstStyle>
          <a:p>
            <a:pPr/>
            <a:r>
              <a:t>Click to edit body copy.</a:t>
            </a:r>
          </a:p>
        </p:txBody>
      </p:sp>
      <p:sp>
        <p:nvSpPr>
          <p:cNvPr id="87" name="Text Placeholder 7"/>
          <p:cNvSpPr/>
          <p:nvPr>
            <p:ph type="body" sz="quarter" idx="26" hasCustomPrompt="1"/>
          </p:nvPr>
        </p:nvSpPr>
        <p:spPr>
          <a:xfrm>
            <a:off x="528741" y="531140"/>
            <a:ext cx="2641971" cy="714794"/>
          </a:xfrm>
          <a:prstGeom prst="rect">
            <a:avLst/>
          </a:prstGeom>
          <a:solidFill>
            <a:srgbClr val="000000"/>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stStyle>
          <a:p>
            <a:pPr/>
            <a:r>
              <a:t>HEADER</a:t>
            </a:r>
          </a:p>
        </p:txBody>
      </p:sp>
      <p:pic>
        <p:nvPicPr>
          <p:cNvPr id="88" name="Picture 4" descr="Picture 4"/>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8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ransparent box 1">
    <p:spTree>
      <p:nvGrpSpPr>
        <p:cNvPr id="1" name=""/>
        <p:cNvGrpSpPr/>
        <p:nvPr/>
      </p:nvGrpSpPr>
      <p:grpSpPr>
        <a:xfrm>
          <a:off x="0" y="0"/>
          <a:ext cx="0" cy="0"/>
          <a:chOff x="0" y="0"/>
          <a:chExt cx="0" cy="0"/>
        </a:xfrm>
      </p:grpSpPr>
      <p:pic>
        <p:nvPicPr>
          <p:cNvPr id="96" name="Picture 8" descr="Picture 8"/>
          <p:cNvPicPr>
            <a:picLocks noChangeAspect="1"/>
          </p:cNvPicPr>
          <p:nvPr/>
        </p:nvPicPr>
        <p:blipFill>
          <a:blip r:embed="rId2">
            <a:extLst/>
          </a:blip>
          <a:srcRect l="20344" t="0" r="20344" b="0"/>
          <a:stretch>
            <a:fillRect/>
          </a:stretch>
        </p:blipFill>
        <p:spPr>
          <a:xfrm>
            <a:off x="-5356" y="1"/>
            <a:ext cx="6101357" cy="6858000"/>
          </a:xfrm>
          <a:prstGeom prst="rect">
            <a:avLst/>
          </a:prstGeom>
          <a:ln w="12700">
            <a:miter lim="400000"/>
          </a:ln>
        </p:spPr>
      </p:pic>
      <p:sp>
        <p:nvSpPr>
          <p:cNvPr id="97" name="TextBox 5"/>
          <p:cNvSpPr txBox="1"/>
          <p:nvPr/>
        </p:nvSpPr>
        <p:spPr>
          <a:xfrm rot="16200000">
            <a:off x="-477072" y="6165327"/>
            <a:ext cx="1172585"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sp>
        <p:nvSpPr>
          <p:cNvPr id="98" name="Body Level One…"/>
          <p:cNvSpPr txBox="1"/>
          <p:nvPr>
            <p:ph type="body" sz="quarter" idx="1" hasCustomPrompt="1"/>
          </p:nvPr>
        </p:nvSpPr>
        <p:spPr>
          <a:xfrm>
            <a:off x="6536001" y="600588"/>
            <a:ext cx="3186732" cy="714793"/>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99" name="Text Placeholder 24"/>
          <p:cNvSpPr/>
          <p:nvPr>
            <p:ph type="body" sz="quarter" idx="21" hasCustomPrompt="1"/>
          </p:nvPr>
        </p:nvSpPr>
        <p:spPr>
          <a:xfrm>
            <a:off x="6535898" y="3681012"/>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00" name="Text Placeholder 30"/>
          <p:cNvSpPr/>
          <p:nvPr>
            <p:ph type="body" sz="quarter" idx="22" hasCustomPrompt="1"/>
          </p:nvPr>
        </p:nvSpPr>
        <p:spPr>
          <a:xfrm>
            <a:off x="6535897" y="1551131"/>
            <a:ext cx="5305426"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01" name="Text Placeholder 6"/>
          <p:cNvSpPr/>
          <p:nvPr>
            <p:ph type="body" sz="quarter" idx="23" hasCustomPrompt="1"/>
          </p:nvPr>
        </p:nvSpPr>
        <p:spPr>
          <a:xfrm>
            <a:off x="6535898" y="2141135"/>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02" name="Text Placeholder 32"/>
          <p:cNvSpPr/>
          <p:nvPr>
            <p:ph type="body" sz="quarter" idx="24" hasCustomPrompt="1"/>
          </p:nvPr>
        </p:nvSpPr>
        <p:spPr>
          <a:xfrm>
            <a:off x="6535898" y="4179742"/>
            <a:ext cx="3534377" cy="1127126"/>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03" name="Text Placeholder 32"/>
          <p:cNvSpPr/>
          <p:nvPr>
            <p:ph type="body" sz="quarter" idx="25" hasCustomPrompt="1"/>
          </p:nvPr>
        </p:nvSpPr>
        <p:spPr>
          <a:xfrm>
            <a:off x="6535895" y="5471243"/>
            <a:ext cx="3534379"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pic>
        <p:nvPicPr>
          <p:cNvPr id="104" name="Picture 2" descr="Picture 2"/>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10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Transparent box 1">
    <p:spTree>
      <p:nvGrpSpPr>
        <p:cNvPr id="1" name=""/>
        <p:cNvGrpSpPr/>
        <p:nvPr/>
      </p:nvGrpSpPr>
      <p:grpSpPr>
        <a:xfrm>
          <a:off x="0" y="0"/>
          <a:ext cx="0" cy="0"/>
          <a:chOff x="0" y="0"/>
          <a:chExt cx="0" cy="0"/>
        </a:xfrm>
      </p:grpSpPr>
      <p:pic>
        <p:nvPicPr>
          <p:cNvPr id="112" name="Picture 10" descr="Picture 10"/>
          <p:cNvPicPr>
            <a:picLocks noChangeAspect="1"/>
          </p:cNvPicPr>
          <p:nvPr/>
        </p:nvPicPr>
        <p:blipFill>
          <a:blip r:embed="rId2">
            <a:extLst/>
          </a:blip>
          <a:srcRect l="20370" t="0" r="20370" b="0"/>
          <a:stretch>
            <a:fillRect/>
          </a:stretch>
        </p:blipFill>
        <p:spPr>
          <a:xfrm>
            <a:off x="6096000" y="0"/>
            <a:ext cx="6096000" cy="6858000"/>
          </a:xfrm>
          <a:prstGeom prst="rect">
            <a:avLst/>
          </a:prstGeom>
          <a:ln w="12700">
            <a:miter lim="400000"/>
          </a:ln>
        </p:spPr>
      </p:pic>
      <p:sp>
        <p:nvSpPr>
          <p:cNvPr id="113" name="TextBox 11"/>
          <p:cNvSpPr txBox="1"/>
          <p:nvPr/>
        </p:nvSpPr>
        <p:spPr>
          <a:xfrm>
            <a:off x="6141720" y="6642555"/>
            <a:ext cx="1172585"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sp>
        <p:nvSpPr>
          <p:cNvPr id="114"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15" name="Text Placeholder 24"/>
          <p:cNvSpPr/>
          <p:nvPr>
            <p:ph type="body" sz="quarter" idx="21" hasCustomPrompt="1"/>
          </p:nvPr>
        </p:nvSpPr>
        <p:spPr>
          <a:xfrm>
            <a:off x="528637" y="3611564"/>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16" name="Text Placeholder 30"/>
          <p:cNvSpPr/>
          <p:nvPr>
            <p:ph type="body" sz="quarter" idx="22" hasCustomPrompt="1"/>
          </p:nvPr>
        </p:nvSpPr>
        <p:spPr>
          <a:xfrm>
            <a:off x="528637" y="1481683"/>
            <a:ext cx="5305426"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17" name="Text Placeholder 6"/>
          <p:cNvSpPr/>
          <p:nvPr>
            <p:ph type="body" sz="quarter" idx="23" hasCustomPrompt="1"/>
          </p:nvPr>
        </p:nvSpPr>
        <p:spPr>
          <a:xfrm>
            <a:off x="528637" y="2071688"/>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18" name="Text Placeholder 32"/>
          <p:cNvSpPr/>
          <p:nvPr>
            <p:ph type="body" sz="quarter" idx="24" hasCustomPrompt="1"/>
          </p:nvPr>
        </p:nvSpPr>
        <p:spPr>
          <a:xfrm>
            <a:off x="528637" y="4035425"/>
            <a:ext cx="5305426" cy="1127125"/>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19" name="Text Placeholder 32"/>
          <p:cNvSpPr/>
          <p:nvPr>
            <p:ph type="body" sz="quarter" idx="25" hasCustomPrompt="1"/>
          </p:nvPr>
        </p:nvSpPr>
        <p:spPr>
          <a:xfrm>
            <a:off x="528635" y="5326924"/>
            <a:ext cx="5305426"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pic>
        <p:nvPicPr>
          <p:cNvPr id="120" name="Picture 1" descr="Picture 1"/>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12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ransparent box 3">
    <p:spTree>
      <p:nvGrpSpPr>
        <p:cNvPr id="1" name=""/>
        <p:cNvGrpSpPr/>
        <p:nvPr/>
      </p:nvGrpSpPr>
      <p:grpSpPr>
        <a:xfrm>
          <a:off x="0" y="0"/>
          <a:ext cx="0" cy="0"/>
          <a:chOff x="0" y="0"/>
          <a:chExt cx="0" cy="0"/>
        </a:xfrm>
      </p:grpSpPr>
      <p:pic>
        <p:nvPicPr>
          <p:cNvPr id="128" name="Picture 8" descr="Picture 8"/>
          <p:cNvPicPr>
            <a:picLocks noChangeAspect="1"/>
          </p:cNvPicPr>
          <p:nvPr/>
        </p:nvPicPr>
        <p:blipFill>
          <a:blip r:embed="rId2">
            <a:extLst/>
          </a:blip>
          <a:srcRect l="20370" t="0" r="20370" b="0"/>
          <a:stretch>
            <a:fillRect/>
          </a:stretch>
        </p:blipFill>
        <p:spPr>
          <a:xfrm>
            <a:off x="1" y="0"/>
            <a:ext cx="6096000" cy="6858000"/>
          </a:xfrm>
          <a:prstGeom prst="rect">
            <a:avLst/>
          </a:prstGeom>
          <a:ln w="12700">
            <a:miter lim="400000"/>
          </a:ln>
        </p:spPr>
      </p:pic>
      <p:sp>
        <p:nvSpPr>
          <p:cNvPr id="129" name="Body Level One…"/>
          <p:cNvSpPr txBox="1"/>
          <p:nvPr>
            <p:ph type="body" sz="quarter" idx="1" hasCustomPrompt="1"/>
          </p:nvPr>
        </p:nvSpPr>
        <p:spPr>
          <a:xfrm>
            <a:off x="6536001" y="600588"/>
            <a:ext cx="3186732" cy="714793"/>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30" name="Text Placeholder 24"/>
          <p:cNvSpPr/>
          <p:nvPr>
            <p:ph type="body" sz="quarter" idx="21" hasCustomPrompt="1"/>
          </p:nvPr>
        </p:nvSpPr>
        <p:spPr>
          <a:xfrm>
            <a:off x="6535898" y="3681012"/>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31" name="Text Placeholder 30"/>
          <p:cNvSpPr/>
          <p:nvPr>
            <p:ph type="body" sz="quarter" idx="22" hasCustomPrompt="1"/>
          </p:nvPr>
        </p:nvSpPr>
        <p:spPr>
          <a:xfrm>
            <a:off x="6535897" y="1551131"/>
            <a:ext cx="5305426"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32" name="Text Placeholder 6"/>
          <p:cNvSpPr/>
          <p:nvPr>
            <p:ph type="body" sz="quarter" idx="23" hasCustomPrompt="1"/>
          </p:nvPr>
        </p:nvSpPr>
        <p:spPr>
          <a:xfrm>
            <a:off x="6535898" y="2141135"/>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33" name="Text Placeholder 32"/>
          <p:cNvSpPr/>
          <p:nvPr>
            <p:ph type="body" sz="quarter" idx="24" hasCustomPrompt="1"/>
          </p:nvPr>
        </p:nvSpPr>
        <p:spPr>
          <a:xfrm>
            <a:off x="6535897" y="4179742"/>
            <a:ext cx="3498753" cy="1127126"/>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34" name="Text Placeholder 32"/>
          <p:cNvSpPr/>
          <p:nvPr>
            <p:ph type="body" sz="quarter" idx="25" hasCustomPrompt="1"/>
          </p:nvPr>
        </p:nvSpPr>
        <p:spPr>
          <a:xfrm>
            <a:off x="6535895" y="5471243"/>
            <a:ext cx="3498752"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sp>
        <p:nvSpPr>
          <p:cNvPr id="135" name="TextBox 1"/>
          <p:cNvSpPr txBox="1"/>
          <p:nvPr/>
        </p:nvSpPr>
        <p:spPr>
          <a:xfrm rot="16200000">
            <a:off x="-477072" y="6165327"/>
            <a:ext cx="1172585"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pic>
        <p:nvPicPr>
          <p:cNvPr id="136" name="Picture 2" descr="Picture 2"/>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13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_Transparent box 1">
    <p:spTree>
      <p:nvGrpSpPr>
        <p:cNvPr id="1" name=""/>
        <p:cNvGrpSpPr/>
        <p:nvPr/>
      </p:nvGrpSpPr>
      <p:grpSpPr>
        <a:xfrm>
          <a:off x="0" y="0"/>
          <a:ext cx="0" cy="0"/>
          <a:chOff x="0" y="0"/>
          <a:chExt cx="0" cy="0"/>
        </a:xfrm>
      </p:grpSpPr>
      <p:pic>
        <p:nvPicPr>
          <p:cNvPr id="144" name="Picture 10" descr="Picture 10"/>
          <p:cNvPicPr>
            <a:picLocks noChangeAspect="1"/>
          </p:cNvPicPr>
          <p:nvPr/>
        </p:nvPicPr>
        <p:blipFill>
          <a:blip r:embed="rId2">
            <a:extLst/>
          </a:blip>
          <a:srcRect l="20370" t="0" r="20370" b="0"/>
          <a:stretch>
            <a:fillRect/>
          </a:stretch>
        </p:blipFill>
        <p:spPr>
          <a:xfrm>
            <a:off x="6096000" y="0"/>
            <a:ext cx="6096000" cy="6858000"/>
          </a:xfrm>
          <a:prstGeom prst="rect">
            <a:avLst/>
          </a:prstGeom>
          <a:ln w="12700">
            <a:miter lim="400000"/>
          </a:ln>
        </p:spPr>
      </p:pic>
      <p:sp>
        <p:nvSpPr>
          <p:cNvPr id="145" name="TextBox 11"/>
          <p:cNvSpPr txBox="1"/>
          <p:nvPr/>
        </p:nvSpPr>
        <p:spPr>
          <a:xfrm rot="5400000">
            <a:off x="11496487" y="522792"/>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sp>
        <p:nvSpPr>
          <p:cNvPr id="146"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47" name="Text Placeholder 24"/>
          <p:cNvSpPr/>
          <p:nvPr>
            <p:ph type="body" sz="quarter" idx="21" hasCustomPrompt="1"/>
          </p:nvPr>
        </p:nvSpPr>
        <p:spPr>
          <a:xfrm>
            <a:off x="528637" y="3611564"/>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48" name="Text Placeholder 30"/>
          <p:cNvSpPr/>
          <p:nvPr>
            <p:ph type="body" sz="quarter" idx="22" hasCustomPrompt="1"/>
          </p:nvPr>
        </p:nvSpPr>
        <p:spPr>
          <a:xfrm>
            <a:off x="528637" y="1481683"/>
            <a:ext cx="5305426"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49" name="Text Placeholder 6"/>
          <p:cNvSpPr/>
          <p:nvPr>
            <p:ph type="body" sz="quarter" idx="23" hasCustomPrompt="1"/>
          </p:nvPr>
        </p:nvSpPr>
        <p:spPr>
          <a:xfrm>
            <a:off x="528637" y="2071688"/>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50" name="Text Placeholder 32"/>
          <p:cNvSpPr/>
          <p:nvPr>
            <p:ph type="body" sz="quarter" idx="24" hasCustomPrompt="1"/>
          </p:nvPr>
        </p:nvSpPr>
        <p:spPr>
          <a:xfrm>
            <a:off x="528637" y="4035425"/>
            <a:ext cx="5305426" cy="1127125"/>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51" name="Text Placeholder 32"/>
          <p:cNvSpPr/>
          <p:nvPr>
            <p:ph type="body" sz="quarter" idx="25" hasCustomPrompt="1"/>
          </p:nvPr>
        </p:nvSpPr>
        <p:spPr>
          <a:xfrm>
            <a:off x="528635" y="5326924"/>
            <a:ext cx="5305426"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pic>
        <p:nvPicPr>
          <p:cNvPr id="152" name="Picture 1" descr="Picture 1"/>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15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7_Content and object 1">
    <p:spTree>
      <p:nvGrpSpPr>
        <p:cNvPr id="1" name=""/>
        <p:cNvGrpSpPr/>
        <p:nvPr/>
      </p:nvGrpSpPr>
      <p:grpSpPr>
        <a:xfrm>
          <a:off x="0" y="0"/>
          <a:ext cx="0" cy="0"/>
          <a:chOff x="0" y="0"/>
          <a:chExt cx="0" cy="0"/>
        </a:xfrm>
      </p:grpSpPr>
      <p:sp>
        <p:nvSpPr>
          <p:cNvPr id="160"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61" name="Text Placeholder 24"/>
          <p:cNvSpPr/>
          <p:nvPr>
            <p:ph type="body" sz="quarter" idx="21" hasCustomPrompt="1"/>
          </p:nvPr>
        </p:nvSpPr>
        <p:spPr>
          <a:xfrm>
            <a:off x="528638" y="3611564"/>
            <a:ext cx="10781619"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62" name="Text Placeholder 30"/>
          <p:cNvSpPr/>
          <p:nvPr>
            <p:ph type="body" sz="quarter" idx="22" hasCustomPrompt="1"/>
          </p:nvPr>
        </p:nvSpPr>
        <p:spPr>
          <a:xfrm>
            <a:off x="528636" y="1481683"/>
            <a:ext cx="10781622"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63" name="Text Placeholder 32"/>
          <p:cNvSpPr/>
          <p:nvPr>
            <p:ph type="body" sz="quarter" idx="23" hasCustomPrompt="1"/>
          </p:nvPr>
        </p:nvSpPr>
        <p:spPr>
          <a:xfrm>
            <a:off x="528638" y="4035425"/>
            <a:ext cx="10781619" cy="1127125"/>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64" name="Text Placeholder 32"/>
          <p:cNvSpPr/>
          <p:nvPr>
            <p:ph type="body" sz="quarter" idx="24" hasCustomPrompt="1"/>
          </p:nvPr>
        </p:nvSpPr>
        <p:spPr>
          <a:xfrm>
            <a:off x="528636" y="5326924"/>
            <a:ext cx="10781619"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sp>
        <p:nvSpPr>
          <p:cNvPr id="165" name="Text Placeholder 6"/>
          <p:cNvSpPr/>
          <p:nvPr>
            <p:ph type="body" sz="quarter" idx="25" hasCustomPrompt="1"/>
          </p:nvPr>
        </p:nvSpPr>
        <p:spPr>
          <a:xfrm>
            <a:off x="528638" y="2071688"/>
            <a:ext cx="10781619"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pic>
        <p:nvPicPr>
          <p:cNvPr id="166" name="Picture 1" descr="Picture 1"/>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16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6_Content and object 1">
    <p:bg>
      <p:bgPr>
        <a:solidFill>
          <a:srgbClr val="00AEEF"/>
        </a:solidFill>
      </p:bgPr>
    </p:bg>
    <p:spTree>
      <p:nvGrpSpPr>
        <p:cNvPr id="1" name=""/>
        <p:cNvGrpSpPr/>
        <p:nvPr/>
      </p:nvGrpSpPr>
      <p:grpSpPr>
        <a:xfrm>
          <a:off x="0" y="0"/>
          <a:ext cx="0" cy="0"/>
          <a:chOff x="0" y="0"/>
          <a:chExt cx="0" cy="0"/>
        </a:xfrm>
      </p:grpSpPr>
      <p:sp>
        <p:nvSpPr>
          <p:cNvPr id="174" name="Body Level One…"/>
          <p:cNvSpPr txBox="1"/>
          <p:nvPr>
            <p:ph type="body" sz="quarter" idx="1" hasCustomPrompt="1"/>
          </p:nvPr>
        </p:nvSpPr>
        <p:spPr>
          <a:xfrm>
            <a:off x="528740" y="531140"/>
            <a:ext cx="3186733" cy="714794"/>
          </a:xfrm>
          <a:prstGeom prst="rect">
            <a:avLst/>
          </a:prstGeom>
          <a:solidFill>
            <a:srgbClr val="FFFFFF"/>
          </a:solidFill>
        </p:spPr>
        <p:txBody>
          <a:bodyPr lIns="0" tIns="0" rIns="0" bIns="0" anchor="ctr"/>
          <a:lstStyle>
            <a:lvl1pPr marL="0" indent="0">
              <a:buSzTx/>
              <a:buFontTx/>
              <a:buNone/>
              <a:defRPr b="1" spc="100" sz="4000">
                <a:latin typeface="Univers LT Pro 85 XBlack"/>
                <a:ea typeface="Univers LT Pro 85 XBlack"/>
                <a:cs typeface="Univers LT Pro 85 XBlack"/>
                <a:sym typeface="Univers LT Pro 85 XBlack"/>
              </a:defRPr>
            </a:lvl1pPr>
            <a:lvl2pPr marL="838200" indent="-381000">
              <a:buFontTx/>
              <a:defRPr b="1" spc="100" sz="4000">
                <a:latin typeface="Univers LT Pro 85 XBlack"/>
                <a:ea typeface="Univers LT Pro 85 XBlack"/>
                <a:cs typeface="Univers LT Pro 85 XBlack"/>
                <a:sym typeface="Univers LT Pro 85 XBlack"/>
              </a:defRPr>
            </a:lvl2pPr>
            <a:lvl3pPr marL="1371600" indent="-457200">
              <a:buFontTx/>
              <a:defRPr b="1" spc="100" sz="4000">
                <a:latin typeface="Univers LT Pro 85 XBlack"/>
                <a:ea typeface="Univers LT Pro 85 XBlack"/>
                <a:cs typeface="Univers LT Pro 85 XBlack"/>
                <a:sym typeface="Univers LT Pro 85 XBlack"/>
              </a:defRPr>
            </a:lvl3pPr>
            <a:lvl4pPr marL="1879600" indent="-508000">
              <a:buFontTx/>
              <a:defRPr b="1" spc="100" sz="4000">
                <a:latin typeface="Univers LT Pro 85 XBlack"/>
                <a:ea typeface="Univers LT Pro 85 XBlack"/>
                <a:cs typeface="Univers LT Pro 85 XBlack"/>
                <a:sym typeface="Univers LT Pro 85 XBlack"/>
              </a:defRPr>
            </a:lvl4pPr>
            <a:lvl5pPr marL="0" indent="1828800">
              <a:buSzTx/>
              <a:buFontTx/>
              <a:buNone/>
              <a:defRPr b="1" spc="100" sz="4000">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75" name="Text Placeholder 24"/>
          <p:cNvSpPr/>
          <p:nvPr>
            <p:ph type="body" sz="quarter" idx="21" hasCustomPrompt="1"/>
          </p:nvPr>
        </p:nvSpPr>
        <p:spPr>
          <a:xfrm>
            <a:off x="528637" y="3611564"/>
            <a:ext cx="10901364" cy="339951"/>
          </a:xfrm>
          <a:prstGeom prst="rect">
            <a:avLst/>
          </a:prstGeom>
        </p:spPr>
        <p:txBody>
          <a:bodyPr lIns="0" tIns="0" rIns="0" bIns="0"/>
          <a:lstStyle>
            <a:lvl1pPr marL="0" indent="0">
              <a:buSzTx/>
              <a:buFontTx/>
              <a:buNone/>
              <a:defRPr b="1" sz="200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76" name="Text Placeholder 30"/>
          <p:cNvSpPr/>
          <p:nvPr>
            <p:ph type="body" sz="quarter" idx="22" hasCustomPrompt="1"/>
          </p:nvPr>
        </p:nvSpPr>
        <p:spPr>
          <a:xfrm>
            <a:off x="528636" y="1481683"/>
            <a:ext cx="10901365" cy="448809"/>
          </a:xfrm>
          <a:prstGeom prst="rect">
            <a:avLst/>
          </a:prstGeom>
        </p:spPr>
        <p:txBody>
          <a:bodyPr lIns="0" tIns="0" rIns="0" bIns="0"/>
          <a:lstStyle>
            <a:lvl1pPr marL="0" indent="0">
              <a:buSzTx/>
              <a:buFontTx/>
              <a:buNone/>
              <a:defRPr b="1">
                <a:solidFill>
                  <a:srgbClr val="FFFFFF"/>
                </a:solidFill>
                <a:latin typeface="Univers LT Pro 85 XBlack"/>
                <a:ea typeface="Univers LT Pro 85 XBlack"/>
                <a:cs typeface="Univers LT Pro 85 XBlack"/>
                <a:sym typeface="Univers LT Pro 85 XBlack"/>
              </a:defRPr>
            </a:lvl1pPr>
          </a:lstStyle>
          <a:p>
            <a:pPr/>
            <a:r>
              <a:t>CLICK TO EDIT</a:t>
            </a:r>
          </a:p>
        </p:txBody>
      </p:sp>
      <p:sp>
        <p:nvSpPr>
          <p:cNvPr id="177" name="Text Placeholder 32"/>
          <p:cNvSpPr/>
          <p:nvPr>
            <p:ph type="body" sz="quarter" idx="23" hasCustomPrompt="1"/>
          </p:nvPr>
        </p:nvSpPr>
        <p:spPr>
          <a:xfrm>
            <a:off x="528637" y="4035425"/>
            <a:ext cx="10901364" cy="1127125"/>
          </a:xfrm>
          <a:prstGeom prst="rect">
            <a:avLst/>
          </a:prstGeom>
        </p:spPr>
        <p:txBody>
          <a:bodyPr lIns="0" tIns="0" rIns="0" bIns="0"/>
          <a:lstStyle>
            <a:lvl1pPr>
              <a:buClr>
                <a:srgbClr val="FFFF00"/>
              </a:buClr>
              <a:defRPr sz="1800">
                <a:solidFill>
                  <a:srgbClr val="FFFFFF"/>
                </a:solidFill>
                <a:latin typeface="Univers LT Pro 45 Light"/>
                <a:ea typeface="Univers LT Pro 45 Light"/>
                <a:cs typeface="Univers LT Pro 45 Light"/>
                <a:sym typeface="Univers LT Pro 45 Light"/>
              </a:defRPr>
            </a:lvl1pPr>
          </a:lstStyle>
          <a:p>
            <a:pPr/>
            <a:r>
              <a:t>Click to edit bullet list</a:t>
            </a:r>
          </a:p>
        </p:txBody>
      </p:sp>
      <p:sp>
        <p:nvSpPr>
          <p:cNvPr id="178" name="Text Placeholder 32"/>
          <p:cNvSpPr/>
          <p:nvPr>
            <p:ph type="body" sz="quarter" idx="24" hasCustomPrompt="1"/>
          </p:nvPr>
        </p:nvSpPr>
        <p:spPr>
          <a:xfrm>
            <a:off x="528635" y="5326924"/>
            <a:ext cx="9464452" cy="1127126"/>
          </a:xfrm>
          <a:prstGeom prst="rect">
            <a:avLst/>
          </a:prstGeom>
        </p:spPr>
        <p:txBody>
          <a:bodyPr lIns="0" tIns="0" rIns="0" bIns="0"/>
          <a:lstStyle>
            <a:lvl1pPr marL="342900" indent="-342900">
              <a:buClr>
                <a:srgbClr val="FFFF00"/>
              </a:buClr>
              <a:buFontTx/>
              <a:buAutoNum type="arabicPeriod" startAt="1"/>
              <a:defRPr sz="1800">
                <a:solidFill>
                  <a:srgbClr val="FFFFFF"/>
                </a:solidFill>
                <a:latin typeface="Univers LT Pro 45 Light"/>
                <a:ea typeface="Univers LT Pro 45 Light"/>
                <a:cs typeface="Univers LT Pro 45 Light"/>
                <a:sym typeface="Univers LT Pro 45 Light"/>
              </a:defRPr>
            </a:lvl1pPr>
          </a:lstStyle>
          <a:p>
            <a:pPr/>
            <a:r>
              <a:t>Click to edit number list</a:t>
            </a:r>
          </a:p>
        </p:txBody>
      </p:sp>
      <p:sp>
        <p:nvSpPr>
          <p:cNvPr id="179" name="Text Placeholder 6"/>
          <p:cNvSpPr/>
          <p:nvPr>
            <p:ph type="body" sz="quarter" idx="25" hasCustomPrompt="1"/>
          </p:nvPr>
        </p:nvSpPr>
        <p:spPr>
          <a:xfrm>
            <a:off x="528637" y="2071688"/>
            <a:ext cx="10901364" cy="1357313"/>
          </a:xfrm>
          <a:prstGeom prst="rect">
            <a:avLst/>
          </a:prstGeom>
        </p:spPr>
        <p:txBody>
          <a:bodyPr lIns="0" tIns="0" rIns="0" bIns="0"/>
          <a:lstStyle>
            <a:lvl1pPr marL="0" indent="0">
              <a:buSzTx/>
              <a:buFontTx/>
              <a:buNone/>
              <a:defRPr sz="1800">
                <a:solidFill>
                  <a:srgbClr val="FFFFFF"/>
                </a:solidFill>
                <a:latin typeface="Univers LT Pro 45 Light"/>
                <a:ea typeface="Univers LT Pro 45 Light"/>
                <a:cs typeface="Univers LT Pro 45 Light"/>
                <a:sym typeface="Univers LT Pro 45 Light"/>
              </a:defRPr>
            </a:lvl1pPr>
          </a:lstStyle>
          <a:p>
            <a:pPr/>
            <a:r>
              <a:t>Click to edit body copy.</a:t>
            </a:r>
          </a:p>
        </p:txBody>
      </p:sp>
      <p:pic>
        <p:nvPicPr>
          <p:cNvPr id="180" name="Picture 1" descr="Picture 1"/>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18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Content and object 1">
    <p:spTree>
      <p:nvGrpSpPr>
        <p:cNvPr id="1" name=""/>
        <p:cNvGrpSpPr/>
        <p:nvPr/>
      </p:nvGrpSpPr>
      <p:grpSpPr>
        <a:xfrm>
          <a:off x="0" y="0"/>
          <a:ext cx="0" cy="0"/>
          <a:chOff x="0" y="0"/>
          <a:chExt cx="0" cy="0"/>
        </a:xfrm>
      </p:grpSpPr>
      <p:sp>
        <p:nvSpPr>
          <p:cNvPr id="188" name="Body Level One…"/>
          <p:cNvSpPr txBox="1"/>
          <p:nvPr>
            <p:ph type="body" sz="quarter" idx="1" hasCustomPrompt="1"/>
          </p:nvPr>
        </p:nvSpPr>
        <p:spPr>
          <a:xfrm>
            <a:off x="528741" y="531140"/>
            <a:ext cx="6536089"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PRIMARY ACTIVITIES</a:t>
            </a:r>
          </a:p>
          <a:p>
            <a:pPr lvl="1"/>
            <a:r>
              <a:t/>
            </a:r>
          </a:p>
          <a:p>
            <a:pPr lvl="2"/>
            <a:r>
              <a:t/>
            </a:r>
          </a:p>
          <a:p>
            <a:pPr lvl="3"/>
            <a:r>
              <a:t/>
            </a:r>
          </a:p>
          <a:p>
            <a:pPr lvl="4"/>
            <a:r>
              <a:t/>
            </a:r>
          </a:p>
        </p:txBody>
      </p:sp>
      <p:pic>
        <p:nvPicPr>
          <p:cNvPr id="189"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190" name="Text Placeholder 6"/>
          <p:cNvSpPr/>
          <p:nvPr>
            <p:ph type="body" sz="quarter" idx="21" hasCustomPrompt="1"/>
          </p:nvPr>
        </p:nvSpPr>
        <p:spPr>
          <a:xfrm>
            <a:off x="528741" y="1422678"/>
            <a:ext cx="5676116"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You do not need to complete every activity but if you have time you can try to complete more than one. </a:t>
            </a:r>
          </a:p>
        </p:txBody>
      </p:sp>
      <p:sp>
        <p:nvSpPr>
          <p:cNvPr id="19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9_Content and object 1">
    <p:spTree>
      <p:nvGrpSpPr>
        <p:cNvPr id="1" name=""/>
        <p:cNvGrpSpPr/>
        <p:nvPr/>
      </p:nvGrpSpPr>
      <p:grpSpPr>
        <a:xfrm>
          <a:off x="0" y="0"/>
          <a:ext cx="0" cy="0"/>
          <a:chOff x="0" y="0"/>
          <a:chExt cx="0" cy="0"/>
        </a:xfrm>
      </p:grpSpPr>
      <p:sp>
        <p:nvSpPr>
          <p:cNvPr id="198" name="Body Level One…"/>
          <p:cNvSpPr txBox="1"/>
          <p:nvPr>
            <p:ph type="body" sz="quarter" idx="1" hasCustomPrompt="1"/>
          </p:nvPr>
        </p:nvSpPr>
        <p:spPr>
          <a:xfrm>
            <a:off x="528740" y="531140"/>
            <a:ext cx="7113030"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PRIMARY ACTIVITIES 2</a:t>
            </a:r>
          </a:p>
          <a:p>
            <a:pPr lvl="1"/>
            <a:r>
              <a:t/>
            </a:r>
          </a:p>
          <a:p>
            <a:pPr lvl="2"/>
            <a:r>
              <a:t/>
            </a:r>
          </a:p>
          <a:p>
            <a:pPr lvl="3"/>
            <a:r>
              <a:t/>
            </a:r>
          </a:p>
          <a:p>
            <a:pPr lvl="4"/>
            <a:r>
              <a:t/>
            </a:r>
          </a:p>
        </p:txBody>
      </p:sp>
      <p:pic>
        <p:nvPicPr>
          <p:cNvPr id="199"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200" name="Text Placeholder 6"/>
          <p:cNvSpPr/>
          <p:nvPr>
            <p:ph type="body" sz="quarter" idx="21" hasCustomPrompt="1"/>
          </p:nvPr>
        </p:nvSpPr>
        <p:spPr>
          <a:xfrm>
            <a:off x="528741" y="1422678"/>
            <a:ext cx="5676116"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You do not need to complete every activity but if you have time you can try to complete more than one. </a:t>
            </a:r>
          </a:p>
        </p:txBody>
      </p:sp>
      <p:sp>
        <p:nvSpPr>
          <p:cNvPr id="20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0_Content and object 1">
    <p:spTree>
      <p:nvGrpSpPr>
        <p:cNvPr id="1" name=""/>
        <p:cNvGrpSpPr/>
        <p:nvPr/>
      </p:nvGrpSpPr>
      <p:grpSpPr>
        <a:xfrm>
          <a:off x="0" y="0"/>
          <a:ext cx="0" cy="0"/>
          <a:chOff x="0" y="0"/>
          <a:chExt cx="0" cy="0"/>
        </a:xfrm>
      </p:grpSpPr>
      <p:sp>
        <p:nvSpPr>
          <p:cNvPr id="208" name="Body Level One…"/>
          <p:cNvSpPr txBox="1"/>
          <p:nvPr>
            <p:ph type="body" sz="quarter" idx="1" hasCustomPrompt="1"/>
          </p:nvPr>
        </p:nvSpPr>
        <p:spPr>
          <a:xfrm>
            <a:off x="528740" y="531140"/>
            <a:ext cx="7396060"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SECONDARY ACTIVITIES</a:t>
            </a:r>
          </a:p>
          <a:p>
            <a:pPr lvl="1"/>
            <a:r>
              <a:t/>
            </a:r>
          </a:p>
          <a:p>
            <a:pPr lvl="2"/>
            <a:r>
              <a:t/>
            </a:r>
          </a:p>
          <a:p>
            <a:pPr lvl="3"/>
            <a:r>
              <a:t/>
            </a:r>
          </a:p>
          <a:p>
            <a:pPr lvl="4"/>
            <a:r>
              <a:t/>
            </a:r>
          </a:p>
        </p:txBody>
      </p:sp>
      <p:pic>
        <p:nvPicPr>
          <p:cNvPr id="209"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210" name="Text Placeholder 6"/>
          <p:cNvSpPr/>
          <p:nvPr>
            <p:ph type="body" sz="quarter" idx="21" hasCustomPrompt="1"/>
          </p:nvPr>
        </p:nvSpPr>
        <p:spPr>
          <a:xfrm>
            <a:off x="528741" y="1422678"/>
            <a:ext cx="5676116"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You do not need to complete every activity but if you have time you can try to complete more than one. </a:t>
            </a:r>
          </a:p>
        </p:txBody>
      </p:sp>
      <p:sp>
        <p:nvSpPr>
          <p:cNvPr id="21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1_Content and object 1">
    <p:spTree>
      <p:nvGrpSpPr>
        <p:cNvPr id="1" name=""/>
        <p:cNvGrpSpPr/>
        <p:nvPr/>
      </p:nvGrpSpPr>
      <p:grpSpPr>
        <a:xfrm>
          <a:off x="0" y="0"/>
          <a:ext cx="0" cy="0"/>
          <a:chOff x="0" y="0"/>
          <a:chExt cx="0" cy="0"/>
        </a:xfrm>
      </p:grpSpPr>
      <p:pic>
        <p:nvPicPr>
          <p:cNvPr id="218"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219" name="Body Level One…"/>
          <p:cNvSpPr txBox="1"/>
          <p:nvPr>
            <p:ph type="body" sz="quarter" idx="1" hasCustomPrompt="1"/>
          </p:nvPr>
        </p:nvSpPr>
        <p:spPr>
          <a:xfrm>
            <a:off x="528740" y="1422678"/>
            <a:ext cx="5676117"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vl2pPr marL="628650" indent="-171450">
              <a:buFontTx/>
              <a:defRPr sz="1800">
                <a:latin typeface="Univers LT Pro 45 Light"/>
                <a:ea typeface="Univers LT Pro 45 Light"/>
                <a:cs typeface="Univers LT Pro 45 Light"/>
                <a:sym typeface="Univers LT Pro 45 Light"/>
              </a:defRPr>
            </a:lvl2pPr>
            <a:lvl3pPr marL="1120139" indent="-205739">
              <a:buFontTx/>
              <a:defRPr sz="1800">
                <a:latin typeface="Univers LT Pro 45 Light"/>
                <a:ea typeface="Univers LT Pro 45 Light"/>
                <a:cs typeface="Univers LT Pro 45 Light"/>
                <a:sym typeface="Univers LT Pro 45 Light"/>
              </a:defRPr>
            </a:lvl3pPr>
            <a:lvl4pPr marL="1600200" indent="-228600">
              <a:buFontTx/>
              <a:defRPr sz="1800">
                <a:latin typeface="Univers LT Pro 45 Light"/>
                <a:ea typeface="Univers LT Pro 45 Light"/>
                <a:cs typeface="Univers LT Pro 45 Light"/>
                <a:sym typeface="Univers LT Pro 45 Light"/>
              </a:defRPr>
            </a:lvl4pPr>
            <a:lvl5pPr marL="0" indent="1828800">
              <a:buSzTx/>
              <a:buFontTx/>
              <a:buNone/>
              <a:defRPr sz="1800">
                <a:latin typeface="Univers LT Pro 45 Light"/>
                <a:ea typeface="Univers LT Pro 45 Light"/>
                <a:cs typeface="Univers LT Pro 45 Light"/>
                <a:sym typeface="Univers LT Pro 45 Light"/>
              </a:defRPr>
            </a:lvl5pPr>
          </a:lstStyle>
          <a:p>
            <a:pPr/>
            <a:r>
              <a:t>You do not need to complete every activity but if you have time you can try to complete more than one. </a:t>
            </a:r>
          </a:p>
          <a:p>
            <a:pPr lvl="1"/>
            <a:r>
              <a:t/>
            </a:r>
          </a:p>
          <a:p>
            <a:pPr lvl="2"/>
            <a:r>
              <a:t/>
            </a:r>
          </a:p>
          <a:p>
            <a:pPr lvl="3"/>
            <a:r>
              <a:t/>
            </a:r>
          </a:p>
          <a:p>
            <a:pPr lvl="4"/>
            <a:r>
              <a:t/>
            </a:r>
          </a:p>
        </p:txBody>
      </p:sp>
      <p:sp>
        <p:nvSpPr>
          <p:cNvPr id="220" name="Text Placeholder 7"/>
          <p:cNvSpPr/>
          <p:nvPr>
            <p:ph type="body" sz="quarter" idx="21" hasCustomPrompt="1"/>
          </p:nvPr>
        </p:nvSpPr>
        <p:spPr>
          <a:xfrm>
            <a:off x="528740" y="531140"/>
            <a:ext cx="7962118"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stStyle>
          <a:p>
            <a:pPr/>
            <a:r>
              <a:t>SECONDARY ACTIVITIES 2</a:t>
            </a:r>
          </a:p>
        </p:txBody>
      </p:sp>
      <p:sp>
        <p:nvSpPr>
          <p:cNvPr id="22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Blank for image 1">
    <p:spTree>
      <p:nvGrpSpPr>
        <p:cNvPr id="1" name=""/>
        <p:cNvGrpSpPr/>
        <p:nvPr/>
      </p:nvGrpSpPr>
      <p:grpSpPr>
        <a:xfrm>
          <a:off x="0" y="0"/>
          <a:ext cx="0" cy="0"/>
          <a:chOff x="0" y="0"/>
          <a:chExt cx="0" cy="0"/>
        </a:xfrm>
      </p:grpSpPr>
      <p:sp>
        <p:nvSpPr>
          <p:cNvPr id="228" name="Picture Placeholder 2"/>
          <p:cNvSpPr/>
          <p:nvPr>
            <p:ph type="pic" idx="21"/>
          </p:nvPr>
        </p:nvSpPr>
        <p:spPr>
          <a:xfrm>
            <a:off x="12995" y="-2"/>
            <a:ext cx="12179005" cy="6864738"/>
          </a:xfrm>
          <a:prstGeom prst="rect">
            <a:avLst/>
          </a:prstGeom>
        </p:spPr>
        <p:txBody>
          <a:bodyPr lIns="91439" rIns="91439">
            <a:noAutofit/>
          </a:bodyPr>
          <a:lstStyle/>
          <a:p>
            <a:pPr/>
          </a:p>
        </p:txBody>
      </p:sp>
      <p:sp>
        <p:nvSpPr>
          <p:cNvPr id="22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_Blank for image 1">
    <p:spTree>
      <p:nvGrpSpPr>
        <p:cNvPr id="1" name=""/>
        <p:cNvGrpSpPr/>
        <p:nvPr/>
      </p:nvGrpSpPr>
      <p:grpSpPr>
        <a:xfrm>
          <a:off x="0" y="0"/>
          <a:ext cx="0" cy="0"/>
          <a:chOff x="0" y="0"/>
          <a:chExt cx="0" cy="0"/>
        </a:xfrm>
      </p:grpSpPr>
      <p:sp>
        <p:nvSpPr>
          <p:cNvPr id="236" name="Picture Placeholder 2"/>
          <p:cNvSpPr/>
          <p:nvPr>
            <p:ph type="pic" idx="21"/>
          </p:nvPr>
        </p:nvSpPr>
        <p:spPr>
          <a:xfrm>
            <a:off x="12995" y="-2"/>
            <a:ext cx="12179005" cy="6864738"/>
          </a:xfrm>
          <a:prstGeom prst="rect">
            <a:avLst/>
          </a:prstGeom>
        </p:spPr>
        <p:txBody>
          <a:bodyPr lIns="91439" rIns="91439">
            <a:noAutofit/>
          </a:bodyPr>
          <a:lstStyle/>
          <a:p>
            <a:pPr/>
          </a:p>
        </p:txBody>
      </p:sp>
      <p:pic>
        <p:nvPicPr>
          <p:cNvPr id="237" name="Picture 1" descr="Picture 1"/>
          <p:cNvPicPr>
            <a:picLocks noChangeAspect="1"/>
          </p:cNvPicPr>
          <p:nvPr/>
        </p:nvPicPr>
        <p:blipFill>
          <a:blip r:embed="rId2">
            <a:extLst/>
          </a:blip>
          <a:stretch>
            <a:fillRect/>
          </a:stretch>
        </p:blipFill>
        <p:spPr>
          <a:xfrm>
            <a:off x="10248516" y="221899"/>
            <a:ext cx="1728040" cy="1424750"/>
          </a:xfrm>
          <a:prstGeom prst="rect">
            <a:avLst/>
          </a:prstGeom>
          <a:ln w="12700">
            <a:miter lim="400000"/>
          </a:ln>
        </p:spPr>
      </p:pic>
      <p:sp>
        <p:nvSpPr>
          <p:cNvPr id="23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Any questions">
    <p:bg>
      <p:bgPr>
        <a:solidFill>
          <a:srgbClr val="FFFFFF">
            <a:alpha val="97000"/>
          </a:srgbClr>
        </a:solidFill>
      </p:bgPr>
    </p:bg>
    <p:spTree>
      <p:nvGrpSpPr>
        <p:cNvPr id="1" name=""/>
        <p:cNvGrpSpPr/>
        <p:nvPr/>
      </p:nvGrpSpPr>
      <p:grpSpPr>
        <a:xfrm>
          <a:off x="0" y="0"/>
          <a:ext cx="0" cy="0"/>
          <a:chOff x="0" y="0"/>
          <a:chExt cx="0" cy="0"/>
        </a:xfrm>
      </p:grpSpPr>
      <p:pic>
        <p:nvPicPr>
          <p:cNvPr id="245" name="Picture 4" descr="Picture 4"/>
          <p:cNvPicPr>
            <a:picLocks noChangeAspect="1"/>
          </p:cNvPicPr>
          <p:nvPr/>
        </p:nvPicPr>
        <p:blipFill>
          <a:blip r:embed="rId2">
            <a:extLst/>
          </a:blip>
          <a:srcRect l="0" t="7812" r="0" b="7812"/>
          <a:stretch>
            <a:fillRect/>
          </a:stretch>
        </p:blipFill>
        <p:spPr>
          <a:xfrm>
            <a:off x="0" y="-2"/>
            <a:ext cx="12192000" cy="6858002"/>
          </a:xfrm>
          <a:prstGeom prst="rect">
            <a:avLst/>
          </a:prstGeom>
          <a:ln w="12700">
            <a:miter lim="400000"/>
          </a:ln>
        </p:spPr>
      </p:pic>
      <p:sp>
        <p:nvSpPr>
          <p:cNvPr id="246" name="TextBox 8"/>
          <p:cNvSpPr txBox="1"/>
          <p:nvPr/>
        </p:nvSpPr>
        <p:spPr>
          <a:xfrm rot="5400000">
            <a:off x="11496487" y="6116768"/>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r">
              <a:defRPr sz="800">
                <a:solidFill>
                  <a:srgbClr val="FFFFFF"/>
                </a:solidFill>
                <a:latin typeface="Open Sans"/>
                <a:ea typeface="Open Sans"/>
                <a:cs typeface="Open Sans"/>
                <a:sym typeface="Open Sans"/>
              </a:defRPr>
            </a:lvl1pPr>
          </a:lstStyle>
          <a:p>
            <a:pPr/>
            <a:r>
              <a:t>© UNICEF/Dawe</a:t>
            </a:r>
          </a:p>
        </p:txBody>
      </p:sp>
      <p:sp>
        <p:nvSpPr>
          <p:cNvPr id="247" name="THANK YOU"/>
          <p:cNvSpPr txBox="1"/>
          <p:nvPr>
            <p:ph type="title" hasCustomPrompt="1"/>
          </p:nvPr>
        </p:nvSpPr>
        <p:spPr>
          <a:xfrm>
            <a:off x="296867" y="5775442"/>
            <a:ext cx="3696909" cy="787497"/>
          </a:xfrm>
          <a:prstGeom prst="rect">
            <a:avLst/>
          </a:prstGeom>
          <a:solidFill>
            <a:srgbClr val="00AEEF"/>
          </a:solidFill>
        </p:spPr>
        <p:txBody>
          <a:bodyPr lIns="36000" tIns="36000" rIns="36000" bIns="36000"/>
          <a:lstStyle>
            <a:lvl1pPr>
              <a:defRPr sz="4000">
                <a:solidFill>
                  <a:srgbClr val="FFFFFF"/>
                </a:solidFill>
              </a:defRPr>
            </a:lvl1pPr>
          </a:lstStyle>
          <a:p>
            <a:pPr/>
            <a:r>
              <a:t>THANK YOU</a:t>
            </a:r>
          </a:p>
        </p:txBody>
      </p:sp>
      <p:pic>
        <p:nvPicPr>
          <p:cNvPr id="248" name="Picture 2" descr="Picture 2"/>
          <p:cNvPicPr>
            <a:picLocks noChangeAspect="1"/>
          </p:cNvPicPr>
          <p:nvPr/>
        </p:nvPicPr>
        <p:blipFill>
          <a:blip r:embed="rId3">
            <a:extLst/>
          </a:blip>
          <a:stretch>
            <a:fillRect/>
          </a:stretch>
        </p:blipFill>
        <p:spPr>
          <a:xfrm>
            <a:off x="10248516" y="221899"/>
            <a:ext cx="1728040" cy="1424750"/>
          </a:xfrm>
          <a:prstGeom prst="rect">
            <a:avLst/>
          </a:prstGeom>
          <a:ln w="12700">
            <a:miter lim="400000"/>
          </a:ln>
        </p:spPr>
      </p:pic>
      <p:sp>
        <p:nvSpPr>
          <p:cNvPr id="24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Any questions">
    <p:bg>
      <p:bgPr>
        <a:solidFill>
          <a:srgbClr val="FFFFFF">
            <a:alpha val="97000"/>
          </a:srgbClr>
        </a:solidFill>
      </p:bgPr>
    </p:bg>
    <p:spTree>
      <p:nvGrpSpPr>
        <p:cNvPr id="1" name=""/>
        <p:cNvGrpSpPr/>
        <p:nvPr/>
      </p:nvGrpSpPr>
      <p:grpSpPr>
        <a:xfrm>
          <a:off x="0" y="0"/>
          <a:ext cx="0" cy="0"/>
          <a:chOff x="0" y="0"/>
          <a:chExt cx="0" cy="0"/>
        </a:xfrm>
      </p:grpSpPr>
      <p:pic>
        <p:nvPicPr>
          <p:cNvPr id="256" name="Picture 6" descr="Picture 6"/>
          <p:cNvPicPr>
            <a:picLocks noChangeAspect="1"/>
          </p:cNvPicPr>
          <p:nvPr/>
        </p:nvPicPr>
        <p:blipFill>
          <a:blip r:embed="rId2">
            <a:extLst/>
          </a:blip>
          <a:srcRect l="0" t="7812" r="0" b="7812"/>
          <a:stretch>
            <a:fillRect/>
          </a:stretch>
        </p:blipFill>
        <p:spPr>
          <a:xfrm>
            <a:off x="0" y="-1"/>
            <a:ext cx="12192000" cy="6858002"/>
          </a:xfrm>
          <a:prstGeom prst="rect">
            <a:avLst/>
          </a:prstGeom>
          <a:ln w="12700">
            <a:miter lim="400000"/>
          </a:ln>
        </p:spPr>
      </p:pic>
      <p:sp>
        <p:nvSpPr>
          <p:cNvPr id="257" name="THANK YOU"/>
          <p:cNvSpPr txBox="1"/>
          <p:nvPr>
            <p:ph type="title" hasCustomPrompt="1"/>
          </p:nvPr>
        </p:nvSpPr>
        <p:spPr>
          <a:xfrm>
            <a:off x="296867" y="5775442"/>
            <a:ext cx="3750700" cy="787497"/>
          </a:xfrm>
          <a:prstGeom prst="rect">
            <a:avLst/>
          </a:prstGeom>
          <a:solidFill>
            <a:srgbClr val="00AEEF"/>
          </a:solidFill>
        </p:spPr>
        <p:txBody>
          <a:bodyPr lIns="36000" tIns="36000" rIns="36000" bIns="36000"/>
          <a:lstStyle>
            <a:lvl1pPr>
              <a:defRPr sz="4000">
                <a:solidFill>
                  <a:srgbClr val="FFFFFF"/>
                </a:solidFill>
              </a:defRPr>
            </a:lvl1pPr>
          </a:lstStyle>
          <a:p>
            <a:pPr/>
            <a:r>
              <a:t>THANK YOU</a:t>
            </a:r>
          </a:p>
        </p:txBody>
      </p:sp>
      <p:pic>
        <p:nvPicPr>
          <p:cNvPr id="258" name="Picture 2" descr="Picture 2"/>
          <p:cNvPicPr>
            <a:picLocks noChangeAspect="1"/>
          </p:cNvPicPr>
          <p:nvPr/>
        </p:nvPicPr>
        <p:blipFill>
          <a:blip r:embed="rId3">
            <a:extLst/>
          </a:blip>
          <a:stretch>
            <a:fillRect/>
          </a:stretch>
        </p:blipFill>
        <p:spPr>
          <a:xfrm>
            <a:off x="10248516" y="221899"/>
            <a:ext cx="1728040" cy="1424750"/>
          </a:xfrm>
          <a:prstGeom prst="rect">
            <a:avLst/>
          </a:prstGeom>
          <a:ln w="12700">
            <a:miter lim="400000"/>
          </a:ln>
        </p:spPr>
      </p:pic>
      <p:sp>
        <p:nvSpPr>
          <p:cNvPr id="259" name="TextBox 3"/>
          <p:cNvSpPr txBox="1"/>
          <p:nvPr/>
        </p:nvSpPr>
        <p:spPr>
          <a:xfrm rot="5400000">
            <a:off x="11496487" y="6116768"/>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r">
              <a:defRPr sz="800">
                <a:solidFill>
                  <a:srgbClr val="FFFFFF"/>
                </a:solidFill>
                <a:latin typeface="Open Sans"/>
                <a:ea typeface="Open Sans"/>
                <a:cs typeface="Open Sans"/>
                <a:sym typeface="Open Sans"/>
              </a:defRPr>
            </a:lvl1pPr>
          </a:lstStyle>
          <a:p>
            <a:pPr/>
            <a:r>
              <a:t>© UNICEF/Dawe</a:t>
            </a:r>
          </a:p>
        </p:txBody>
      </p:sp>
      <p:sp>
        <p:nvSpPr>
          <p:cNvPr id="26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 Id="rId14" Type="http://schemas.openxmlformats.org/officeDocument/2006/relationships/slideLayout" Target="../slideLayouts/slideLayout13.xml"/><Relationship Id="rId15" Type="http://schemas.openxmlformats.org/officeDocument/2006/relationships/slideLayout" Target="../slideLayouts/slideLayout14.xml"/><Relationship Id="rId16" Type="http://schemas.openxmlformats.org/officeDocument/2006/relationships/slideLayout" Target="../slideLayouts/slideLayout15.xml"/><Relationship Id="rId17" Type="http://schemas.openxmlformats.org/officeDocument/2006/relationships/slideLayout" Target="../slideLayouts/slideLayout16.xml"/><Relationship Id="rId18" Type="http://schemas.openxmlformats.org/officeDocument/2006/relationships/slideLayout" Target="../slideLayouts/slideLayout17.xml"/><Relationship Id="rId19" Type="http://schemas.openxmlformats.org/officeDocument/2006/relationships/slideLayout" Target="../slideLayouts/slideLayout18.xml"/><Relationship Id="rId20" Type="http://schemas.openxmlformats.org/officeDocument/2006/relationships/slideLayout" Target="../slideLayouts/slideLayout19.xml"/><Relationship Id="rId21" Type="http://schemas.openxmlformats.org/officeDocument/2006/relationships/slideLayout" Target="../slideLayouts/slideLayout20.xml"/><Relationship Id="rId22"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Title Text"/>
          <p:cNvSpPr txBox="1"/>
          <p:nvPr>
            <p:ph type="title"/>
          </p:nvPr>
        </p:nvSpPr>
        <p:spPr>
          <a:xfrm>
            <a:off x="609600" y="92074"/>
            <a:ext cx="10972800" cy="1508127"/>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609600" y="1600200"/>
            <a:ext cx="10972800" cy="5257800"/>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5892800" y="6172200"/>
            <a:ext cx="2844800" cy="368301"/>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1pPr>
      <a:lvl2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2pPr>
      <a:lvl3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3pPr>
      <a:lvl4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4pPr>
      <a:lvl5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5pPr>
      <a:lvl6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6pPr>
      <a:lvl7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7pPr>
      <a:lvl8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8pPr>
      <a:lvl9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hyperlink" Target="https://www.youtube.com/channel/UCjI37_ExpvQnz1tP3qtfFyA" TargetMode="External"/><Relationship Id="rId3" Type="http://schemas.openxmlformats.org/officeDocument/2006/relationships/video" Target="https://www.youtube.com/embed/Kald0xG-W3c?feature=oembed" TargetMode="External"/><Relationship Id="rId4" Type="http://schemas.openxmlformats.org/officeDocument/2006/relationships/image" Target="../media/image10.jpeg"/></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4.png"/><Relationship Id="rId3" Type="http://schemas.openxmlformats.org/officeDocument/2006/relationships/image" Target="../media/image5.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hyperlink" Target="https://youtu.be/q9n1plse2K4" TargetMode="External"/><Relationship Id="rId3" Type="http://schemas.openxmlformats.org/officeDocument/2006/relationships/hyperlink" Target="https://youtu.be/lmizwPXjcSQ" TargetMode="External"/><Relationship Id="rId4" Type="http://schemas.openxmlformats.org/officeDocument/2006/relationships/hyperlink" Target="https://www.paddington.com/us/heritage/paddington/" TargetMode="External"/><Relationship Id="rId5" Type="http://schemas.openxmlformats.org/officeDocument/2006/relationships/video" Target="https://www.youtube.com/embed/q9n1plse2K4?feature=oembed" TargetMode="External"/><Relationship Id="rId6" Type="http://schemas.openxmlformats.org/officeDocument/2006/relationships/image" Target="../media/image11.jpeg"/><Relationship Id="rId7" Type="http://schemas.openxmlformats.org/officeDocument/2006/relationships/video" Target="https://www.youtube.com/embed/lmizwPXjcSQ?feature=oembed" TargetMode="External"/><Relationship Id="rId8" Type="http://schemas.openxmlformats.org/officeDocument/2006/relationships/image" Target="../media/image12.jpeg"/></Relationships>

</file>

<file path=ppt/slides/_rels/slide8.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hyperlink" Target="https://www.walkwithamal.org/" TargetMode="External"/><Relationship Id="rId3" Type="http://schemas.openxmlformats.org/officeDocument/2006/relationships/hyperlink" Target="https://www.youtube.com/watch?v=ITtanRWYOMc" TargetMode="External"/><Relationship Id="rId4" Type="http://schemas.openxmlformats.org/officeDocument/2006/relationships/hyperlink" Target="https://www.youtube.com/watch?v=CRk8eaW3X1Y" TargetMode="External"/><Relationship Id="rId5" Type="http://schemas.openxmlformats.org/officeDocument/2006/relationships/video" Target="https://www.youtube.com/embed/CRk8eaW3X1Y?feature=oembed" TargetMode="External"/><Relationship Id="rId6" Type="http://schemas.openxmlformats.org/officeDocument/2006/relationships/image" Target="../media/image13.jpeg"/><Relationship Id="rId7" Type="http://schemas.openxmlformats.org/officeDocument/2006/relationships/video" Target="https://www.youtube.com/embed/ITtanRWYOMc?feature=oembed" TargetMode="External"/><Relationship Id="rId8" Type="http://schemas.openxmlformats.org/officeDocument/2006/relationships/image" Target="../media/image14.jpeg"/></Relationships>

</file>

<file path=ppt/slides/_rels/slide9.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hyperlink" Target="https://www.rescue.org/uk/" TargetMode="External"/><Relationship Id="rId3" Type="http://schemas.openxmlformats.org/officeDocument/2006/relationships/hyperlink" Target="https://www.redcross.org.uk/get-help/get-help-as-a-refugee" TargetMode="External"/><Relationship Id="rId4" Type="http://schemas.openxmlformats.org/officeDocument/2006/relationships/hyperlink" Target="https://www.refugeecouncil.org.uk/" TargetMode="External"/><Relationship Id="rId5" Type="http://schemas.openxmlformats.org/officeDocument/2006/relationships/hyperlink" Target="https://www.youngroots.org.uk/" TargetMode="External"/><Relationship Id="rId6" Type="http://schemas.openxmlformats.org/officeDocument/2006/relationships/hyperlink" Target="https://www.youtube.com/watch?v=WoWSxdDRM2E" TargetMode="External"/><Relationship Id="rId7" Type="http://schemas.openxmlformats.org/officeDocument/2006/relationships/hyperlink" Target="https://refugeeweek.org.uk/" TargetMode="External"/><Relationship Id="rId8" Type="http://schemas.openxmlformats.org/officeDocument/2006/relationships/video" Target="https://www.youtube.com/embed/WoWSxdDRM2E?feature=oembed" TargetMode="External"/><Relationship Id="rId9" Type="http://schemas.openxmlformats.org/officeDocument/2006/relationships/image" Target="../media/image15.jpeg"/></Relationships>

</file>

<file path=ppt/slides/_rels/slide10.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hyperlink" Target="https://www.booktrust.org.uk/booklists/b/books-about-refugees-and-asylum-seekers-teens/" TargetMode="External"/><Relationship Id="rId3" Type="http://schemas.openxmlformats.org/officeDocument/2006/relationships/hyperlink" Target="https://www.unicef.org/migrant-refugee-internally-displaced-children" TargetMode="External"/><Relationship Id="rId4" Type="http://schemas.openxmlformats.org/officeDocument/2006/relationships/hyperlink" Target="https://togetherwithrefugees.org.uk/" TargetMode="External"/><Relationship Id="rId5" Type="http://schemas.openxmlformats.org/officeDocument/2006/relationships/hyperlink" Target="https://www.refugeecouncil.org.uk/information/refugee-asylum-facts/top-10-facts-about-refugees-and-people-seeking-asylum/" TargetMode="External"/><Relationship Id="rId6" Type="http://schemas.openxmlformats.org/officeDocument/2006/relationships/hyperlink" Target="https://msf.org.uk/issues/tell-uk-government-provide-safe-routes-people-seeking-sanctuary" TargetMode="External"/><Relationship Id="rId7" Type="http://schemas.openxmlformats.org/officeDocument/2006/relationships/hyperlink" Target="https://www.migrationwatchuk.org/" TargetMode="External"/><Relationship Id="rId8" Type="http://schemas.openxmlformats.org/officeDocument/2006/relationships/hyperlink" Target="https://www.gov.uk/government/publications/illegal-migration-bill-factsheets/tackling-myths-factsheet-illegal-migration-bill" TargetMode="External"/><Relationship Id="rId9" Type="http://schemas.openxmlformats.org/officeDocument/2006/relationships/hyperlink" Target="https://www.gov.uk/entering-staying-uk/border-control#research_and_statistics" TargetMode="External"/><Relationship Id="rId10" Type="http://schemas.openxmlformats.org/officeDocument/2006/relationships/video" Target="https://www.youtube.com/embed/WoWSxdDRM2E?feature=oembed" TargetMode="External"/><Relationship Id="rId11" Type="http://schemas.openxmlformats.org/officeDocument/2006/relationships/image" Target="../media/image15.jpe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hyperlink" Target="https://www.unicef.org.uk/rights-respecting-schools/wp-content/uploads/sites/4/2022/02/Forced-to-flee-resource_2022.pdf" TargetMode="External"/><Relationship Id="rId3" Type="http://schemas.openxmlformats.org/officeDocument/2006/relationships/hyperlink" Target="https://www.rescue.org/uk/supporting-refugees-uk" TargetMode="External"/><Relationship Id="rId4" Type="http://schemas.openxmlformats.org/officeDocument/2006/relationships/hyperlink" Target="https://www.redcross.org.uk/get-help/get-help-as-a-refugee" TargetMode="External"/><Relationship Id="rId5" Type="http://schemas.openxmlformats.org/officeDocument/2006/relationships/hyperlink" Target="https://www.refugeecouncil.org.uk/" TargetMode="External"/><Relationship Id="rId6" Type="http://schemas.openxmlformats.org/officeDocument/2006/relationships/hyperlink" Target="https://www.youngroots.org.uk/" TargetMode="External"/><Relationship Id="rId7" Type="http://schemas.openxmlformats.org/officeDocument/2006/relationships/hyperlink" Target="https://refugeeweek.org.uk/simple-acts/" TargetMode="External"/><Relationship Id="rId8" Type="http://schemas.openxmlformats.org/officeDocument/2006/relationships/hyperlink" Target="https://refugeeweek.org.uk/" TargetMode="External"/></Relationships>

</file>

<file path=ppt/slides/_rels/slide12.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hyperlink" Target="https://www.unhcr.org/innovation/7-videos-guaranteed-to-change-the-way-you-see-refugees/" TargetMode="External"/><Relationship Id="rId3" Type="http://schemas.openxmlformats.org/officeDocument/2006/relationships/hyperlink" Target="https://www.bigissue.com/culture/music/rita-ora-its-important-to-remind-people-i-came-to-the-uk-as-a-refugee/" TargetMode="External"/><Relationship Id="rId4" Type="http://schemas.openxmlformats.org/officeDocument/2006/relationships/hyperlink" Target="https://refugeeweek.org.uk/resources/facts-figures-and-contributions/famous-refugees/" TargetMode="External"/><Relationship Id="rId5" Type="http://schemas.openxmlformats.org/officeDocument/2006/relationships/hyperlink" Target="https://olympics.com/ioc/olympic-refuge-foundation" TargetMode="External"/></Relationships>

</file>

<file path=ppt/slides/_rels/slide13.xml.rels><?xml version="1.0" encoding="UTF-8"?>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9" name="Title 1"/>
          <p:cNvSpPr txBox="1"/>
          <p:nvPr>
            <p:ph type="title"/>
          </p:nvPr>
        </p:nvSpPr>
        <p:spPr>
          <a:xfrm>
            <a:off x="273217" y="5821784"/>
            <a:ext cx="6576901" cy="744408"/>
          </a:xfrm>
          <a:prstGeom prst="rect">
            <a:avLst/>
          </a:prstGeom>
        </p:spPr>
        <p:txBody>
          <a:bodyPr/>
          <a:lstStyle>
            <a:lvl1pPr>
              <a:defRPr b="0" sz="3800">
                <a:latin typeface="Arial Black"/>
                <a:ea typeface="Arial Black"/>
                <a:cs typeface="Arial Black"/>
                <a:sym typeface="Arial Black"/>
              </a:defRPr>
            </a:lvl1pPr>
          </a:lstStyle>
          <a:p>
            <a:pPr/>
            <a:r>
              <a:t>ARTICLE OF THE WEEK</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3" name="Text Placeholder 1"/>
          <p:cNvSpPr txBox="1"/>
          <p:nvPr>
            <p:ph type="body" sz="quarter" idx="1"/>
          </p:nvPr>
        </p:nvSpPr>
        <p:spPr>
          <a:xfrm>
            <a:off x="528740" y="552685"/>
            <a:ext cx="4648903" cy="671705"/>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INSTRUCTIONS</a:t>
            </a:r>
          </a:p>
        </p:txBody>
      </p:sp>
      <p:sp>
        <p:nvSpPr>
          <p:cNvPr id="274" name="Text Placeholder 2"/>
          <p:cNvSpPr/>
          <p:nvPr>
            <p:ph type="body" idx="21"/>
          </p:nvPr>
        </p:nvSpPr>
        <p:spPr>
          <a:xfrm>
            <a:off x="6357939" y="1624938"/>
            <a:ext cx="5444201" cy="4490855"/>
          </a:xfrm>
          <a:prstGeom prst="rect">
            <a:avLst/>
          </a:prstGeom>
          <a:extLst>
            <a:ext uri="{C572A759-6A51-4108-AA02-DFA0A04FC94B}">
              <ma14:wrappingTextBoxFlag xmlns:ma14="http://schemas.microsoft.com/office/mac/drawingml/2011/main" val="1"/>
            </a:ext>
          </a:extLst>
        </p:spPr>
        <p:txBody>
          <a:bodyPr/>
          <a:lstStyle/>
          <a:p>
            <a:pPr>
              <a:lnSpc>
                <a:spcPct val="150000"/>
              </a:lnSpc>
              <a:defRPr>
                <a:solidFill>
                  <a:srgbClr val="00AEEF"/>
                </a:solidFill>
                <a:latin typeface="Arial"/>
                <a:ea typeface="Arial"/>
                <a:cs typeface="Arial"/>
                <a:sym typeface="Arial"/>
              </a:defRPr>
            </a:pPr>
            <a:r>
              <a:t>Slide 3</a:t>
            </a:r>
            <a:r>
              <a:rPr>
                <a:solidFill>
                  <a:srgbClr val="000000"/>
                </a:solidFill>
              </a:rPr>
              <a:t>: Introducing World Refugee Day</a:t>
            </a:r>
            <a:endParaRPr>
              <a:solidFill>
                <a:srgbClr val="000000"/>
              </a:solidFill>
            </a:endParaRPr>
          </a:p>
          <a:p>
            <a:pPr>
              <a:lnSpc>
                <a:spcPct val="150000"/>
              </a:lnSpc>
              <a:defRPr>
                <a:solidFill>
                  <a:srgbClr val="00AEEF"/>
                </a:solidFill>
                <a:latin typeface="Arial"/>
                <a:ea typeface="Arial"/>
                <a:cs typeface="Arial"/>
                <a:sym typeface="Arial"/>
              </a:defRPr>
            </a:pPr>
            <a:r>
              <a:t>Slide 4</a:t>
            </a:r>
            <a:r>
              <a:rPr>
                <a:solidFill>
                  <a:srgbClr val="000000"/>
                </a:solidFill>
              </a:rPr>
              <a:t>: Linked Articles</a:t>
            </a:r>
            <a:endParaRPr>
              <a:solidFill>
                <a:srgbClr val="000000"/>
              </a:solidFill>
            </a:endParaRPr>
          </a:p>
          <a:p>
            <a:pPr>
              <a:lnSpc>
                <a:spcPct val="150000"/>
              </a:lnSpc>
              <a:defRPr>
                <a:solidFill>
                  <a:srgbClr val="00AEEF"/>
                </a:solidFill>
                <a:latin typeface="Arial"/>
                <a:ea typeface="Arial"/>
                <a:cs typeface="Arial"/>
                <a:sym typeface="Arial"/>
              </a:defRPr>
            </a:pPr>
            <a:r>
              <a:t>Slide 5</a:t>
            </a:r>
            <a:r>
              <a:rPr>
                <a:solidFill>
                  <a:srgbClr val="000000"/>
                </a:solidFill>
              </a:rPr>
              <a:t>: Exploring World Refugee Day</a:t>
            </a:r>
            <a:endParaRPr>
              <a:solidFill>
                <a:srgbClr val="000000"/>
              </a:solidFill>
            </a:endParaRPr>
          </a:p>
          <a:p>
            <a:pPr>
              <a:lnSpc>
                <a:spcPct val="150000"/>
              </a:lnSpc>
              <a:defRPr>
                <a:solidFill>
                  <a:srgbClr val="00AEEF"/>
                </a:solidFill>
                <a:latin typeface="Arial"/>
                <a:ea typeface="Arial"/>
                <a:cs typeface="Arial"/>
                <a:sym typeface="Arial"/>
              </a:defRPr>
            </a:pPr>
            <a:r>
              <a:t>Slide 6</a:t>
            </a:r>
            <a:r>
              <a:rPr>
                <a:solidFill>
                  <a:srgbClr val="000000"/>
                </a:solidFill>
              </a:rPr>
              <a:t>: Some possible answers</a:t>
            </a:r>
            <a:endParaRPr>
              <a:solidFill>
                <a:srgbClr val="000000"/>
              </a:solidFill>
            </a:endParaRPr>
          </a:p>
          <a:p>
            <a:pPr>
              <a:lnSpc>
                <a:spcPct val="150000"/>
              </a:lnSpc>
              <a:defRPr>
                <a:solidFill>
                  <a:srgbClr val="00AEEF"/>
                </a:solidFill>
                <a:latin typeface="Arial"/>
                <a:ea typeface="Arial"/>
                <a:cs typeface="Arial"/>
                <a:sym typeface="Arial"/>
              </a:defRPr>
            </a:pPr>
            <a:r>
              <a:t>Slide 7, 8 &amp; 9</a:t>
            </a:r>
            <a:r>
              <a:rPr>
                <a:solidFill>
                  <a:srgbClr val="000000"/>
                </a:solidFill>
              </a:rPr>
              <a:t>: Primary activities</a:t>
            </a:r>
            <a:endParaRPr>
              <a:solidFill>
                <a:srgbClr val="000000"/>
              </a:solidFill>
            </a:endParaRPr>
          </a:p>
          <a:p>
            <a:pPr>
              <a:lnSpc>
                <a:spcPct val="150000"/>
              </a:lnSpc>
              <a:defRPr>
                <a:solidFill>
                  <a:srgbClr val="00AEEF"/>
                </a:solidFill>
                <a:latin typeface="Arial"/>
                <a:ea typeface="Arial"/>
                <a:cs typeface="Arial"/>
                <a:sym typeface="Arial"/>
              </a:defRPr>
            </a:pPr>
            <a:r>
              <a:t>Slide 10, 11 &amp; 12</a:t>
            </a:r>
            <a:r>
              <a:rPr>
                <a:solidFill>
                  <a:srgbClr val="000000"/>
                </a:solidFill>
              </a:rPr>
              <a:t>: Secondary activities</a:t>
            </a:r>
            <a:endParaRPr>
              <a:solidFill>
                <a:srgbClr val="000000"/>
              </a:solidFill>
            </a:endParaRPr>
          </a:p>
          <a:p>
            <a:pPr>
              <a:lnSpc>
                <a:spcPct val="150000"/>
              </a:lnSpc>
              <a:defRPr>
                <a:solidFill>
                  <a:srgbClr val="00AEEF"/>
                </a:solidFill>
                <a:latin typeface="Arial"/>
                <a:ea typeface="Arial"/>
                <a:cs typeface="Arial"/>
                <a:sym typeface="Arial"/>
              </a:defRPr>
            </a:pPr>
            <a:r>
              <a:t>Slide 13</a:t>
            </a:r>
            <a:r>
              <a:rPr>
                <a:solidFill>
                  <a:srgbClr val="000000"/>
                </a:solidFill>
              </a:rPr>
              <a:t>: Reflection</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6" name="Text Placeholder 2"/>
          <p:cNvSpPr txBox="1"/>
          <p:nvPr>
            <p:ph type="body" sz="quarter" idx="1"/>
          </p:nvPr>
        </p:nvSpPr>
        <p:spPr>
          <a:xfrm>
            <a:off x="528740" y="538834"/>
            <a:ext cx="4293480" cy="699405"/>
          </a:xfrm>
          <a:prstGeom prst="rect">
            <a:avLst/>
          </a:prstGeom>
        </p:spPr>
        <p:txBody>
          <a:bodyPr/>
          <a:lstStyle>
            <a:lvl1pPr>
              <a:defRPr b="0" sz="2000">
                <a:latin typeface="Arial Black"/>
                <a:ea typeface="Arial Black"/>
                <a:cs typeface="Arial Black"/>
                <a:sym typeface="Arial Black"/>
              </a:defRPr>
            </a:lvl1pPr>
          </a:lstStyle>
          <a:p>
            <a:pPr/>
            <a:r>
              <a:t>INTRODUCING WORLD REFUGEE DAY</a:t>
            </a:r>
          </a:p>
        </p:txBody>
      </p:sp>
      <p:sp>
        <p:nvSpPr>
          <p:cNvPr id="277" name="Text Placeholder 3"/>
          <p:cNvSpPr/>
          <p:nvPr>
            <p:ph type="body" idx="22"/>
          </p:nvPr>
        </p:nvSpPr>
        <p:spPr>
          <a:xfrm>
            <a:off x="6586401" y="708932"/>
            <a:ext cx="5305426" cy="259487"/>
          </a:xfrm>
          <a:prstGeom prst="rect">
            <a:avLst/>
          </a:prstGeom>
          <a:extLst>
            <a:ext uri="{C572A759-6A51-4108-AA02-DFA0A04FC94B}">
              <ma14:wrappingTextBoxFlag xmlns:ma14="http://schemas.microsoft.com/office/mac/drawingml/2011/main" val="1"/>
            </a:ext>
          </a:extLst>
        </p:spPr>
        <p:txBody>
          <a:bodyPr/>
          <a:lstStyle>
            <a:lvl1pPr defTabSz="658368">
              <a:spcBef>
                <a:spcPts val="700"/>
              </a:spcBef>
              <a:defRPr b="0" sz="1440">
                <a:latin typeface="Arial Black"/>
                <a:ea typeface="Arial Black"/>
                <a:cs typeface="Arial Black"/>
                <a:sym typeface="Arial Black"/>
              </a:defRPr>
            </a:lvl1pPr>
          </a:lstStyle>
          <a:p>
            <a:pPr/>
            <a:r>
              <a:t>World Refugee Day</a:t>
            </a:r>
          </a:p>
        </p:txBody>
      </p:sp>
      <p:sp>
        <p:nvSpPr>
          <p:cNvPr id="278" name="Text Placeholder 5"/>
          <p:cNvSpPr/>
          <p:nvPr>
            <p:ph type="body" idx="21"/>
          </p:nvPr>
        </p:nvSpPr>
        <p:spPr>
          <a:xfrm>
            <a:off x="6586401" y="1178575"/>
            <a:ext cx="5148400" cy="2568968"/>
          </a:xfrm>
          <a:prstGeom prst="rect">
            <a:avLst/>
          </a:prstGeom>
          <a:extLst>
            <a:ext uri="{C572A759-6A51-4108-AA02-DFA0A04FC94B}">
              <ma14:wrappingTextBoxFlag xmlns:ma14="http://schemas.microsoft.com/office/mac/drawingml/2011/main" val="1"/>
            </a:ext>
          </a:extLst>
        </p:spPr>
        <p:txBody>
          <a:bodyPr/>
          <a:lstStyle/>
          <a:p>
            <a:pPr defTabSz="822959">
              <a:spcBef>
                <a:spcPts val="900"/>
              </a:spcBef>
              <a:defRPr sz="1619">
                <a:latin typeface="Arial"/>
                <a:ea typeface="Arial"/>
                <a:cs typeface="Arial"/>
                <a:sym typeface="Arial"/>
              </a:defRPr>
            </a:pPr>
            <a:r>
              <a:t>World Refugee Day is an international day designated by the United Nations to honour refugees around the globe. </a:t>
            </a:r>
          </a:p>
          <a:p>
            <a:pPr defTabSz="822959">
              <a:spcBef>
                <a:spcPts val="900"/>
              </a:spcBef>
              <a:defRPr sz="1619">
                <a:latin typeface="Arial"/>
                <a:ea typeface="Arial"/>
                <a:cs typeface="Arial"/>
                <a:sym typeface="Arial"/>
              </a:defRPr>
            </a:pPr>
            <a:r>
              <a:t>It falls each year on June 20 and celebrates the strength and courage of people who have been forced to flee their home country to escape conflict or persecution. </a:t>
            </a:r>
          </a:p>
          <a:p>
            <a:pPr defTabSz="822959">
              <a:spcBef>
                <a:spcPts val="900"/>
              </a:spcBef>
              <a:defRPr sz="1619">
                <a:latin typeface="Arial"/>
                <a:ea typeface="Arial"/>
                <a:cs typeface="Arial"/>
                <a:sym typeface="Arial"/>
              </a:defRPr>
            </a:pPr>
            <a:r>
              <a:t>‘Refugee Week’ occurs at the same time as World Refugee Day and is a UK-wide festival celebrating the contributions, creativity and resilience of refugees and people seeking sanctuary.  </a:t>
            </a:r>
          </a:p>
        </p:txBody>
      </p:sp>
      <p:sp>
        <p:nvSpPr>
          <p:cNvPr id="279" name="TextBox 1"/>
          <p:cNvSpPr txBox="1"/>
          <p:nvPr/>
        </p:nvSpPr>
        <p:spPr>
          <a:xfrm>
            <a:off x="574460" y="1598296"/>
            <a:ext cx="4985421" cy="5419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1600">
                <a:solidFill>
                  <a:srgbClr val="030303"/>
                </a:solidFill>
                <a:latin typeface="Arial"/>
                <a:ea typeface="Arial"/>
                <a:cs typeface="Arial"/>
                <a:sym typeface="Arial"/>
              </a:defRPr>
            </a:pPr>
            <a:r>
              <a:t>Steven Kidd, RRSA Professional Adviser, </a:t>
            </a:r>
            <a:r>
              <a:rPr>
                <a:solidFill>
                  <a:srgbClr val="000000"/>
                </a:solidFill>
              </a:rPr>
              <a:t>introduces World Refugee Day</a:t>
            </a:r>
          </a:p>
        </p:txBody>
      </p:sp>
      <p:sp>
        <p:nvSpPr>
          <p:cNvPr id="280" name="TextBox 4"/>
          <p:cNvSpPr txBox="1"/>
          <p:nvPr/>
        </p:nvSpPr>
        <p:spPr>
          <a:xfrm>
            <a:off x="1357840" y="6091411"/>
            <a:ext cx="3418659" cy="3133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1600">
                <a:solidFill>
                  <a:srgbClr val="0563C1"/>
                </a:solidFill>
                <a:latin typeface="Arial"/>
                <a:ea typeface="Arial"/>
                <a:cs typeface="Arial"/>
                <a:sym typeface="Arial"/>
              </a:defRPr>
            </a:pPr>
            <a:r>
              <a:rPr u="sng">
                <a:uFill>
                  <a:solidFill>
                    <a:srgbClr val="0563C1"/>
                  </a:solidFill>
                </a:uFill>
                <a:hlinkClick r:id="rId2" invalidUrl="" action="" tgtFrame="" tooltip="" history="1" highlightClick="0" endSnd="0"/>
              </a:rPr>
              <a:t>Click here</a:t>
            </a:r>
            <a:r>
              <a:rPr u="sng">
                <a:uFill>
                  <a:solidFill>
                    <a:srgbClr val="0563C1"/>
                  </a:solidFill>
                </a:uFill>
                <a:hlinkClick r:id="rId2" invalidUrl="" action="" tgtFrame="" tooltip="" history="1" highlightClick="0" endSnd="0"/>
              </a:rPr>
              <a:t> to watch on YouTube</a:t>
            </a:r>
          </a:p>
        </p:txBody>
      </p:sp>
      <p:pic>
        <p:nvPicPr>
          <p:cNvPr id="281" name="Steven Kidd, Professional Adviser, introduces Article of the Week, World Refugee DayOnline Media 6" descr="Steven Kidd, Professional Adviser, introduces Article of the Week, World Refugee DayOnline Media 6"/>
          <p:cNvPicPr>
            <a:picLocks noChangeAspect="0"/>
          </p:cNvPicPr>
          <p:nvPr>
            <a:videoFile xmlns:mc="http://schemas.openxmlformats.org/markup-compatibility/2006" r:link="rId3" mc:Ignorable="aiw"/>
          </p:nvPr>
        </p:nvPicPr>
        <p:blipFill>
          <a:blip r:embed="rId4">
            <a:extLst/>
          </a:blip>
          <a:stretch>
            <a:fillRect/>
          </a:stretch>
        </p:blipFill>
        <p:spPr>
          <a:xfrm>
            <a:off x="791027" y="2635667"/>
            <a:ext cx="4303488" cy="2431471"/>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281"/>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3" grpId="1" fill="hold">
                                  <p:stCondLst>
                                    <p:cond delay="0"/>
                                  </p:stCondLst>
                                  <p:childTnLst>
                                    <p:cmd type="call" cmd="stop">
                                      <p:cBhvr>
                                        <p:cTn id="10" dur="1000" fill="hold"/>
                                        <p:tgtEl>
                                          <p:spTgt spid="281"/>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1" fill="hold" display="0">
                  <p:stCondLst>
                    <p:cond delay="indefinite"/>
                  </p:stCondLst>
                </p:cTn>
                <p:tgtEl>
                  <p:spTgt spid="281"/>
                </p:tgtEl>
              </p:cMediaNode>
            </p:video>
            <p:seq concurrent="1" prevAc="none" nextAc="seek">
              <p:cTn id="12" evtFilter="cancelBubble" nodeType="interactiveSeq" restart="whenNotActive" fill="hold">
                <p:stCondLst>
                  <p:cond delay="0" evt="onClick">
                    <p:tgtEl>
                      <p:spTgt spid="281"/>
                    </p:tgtEl>
                  </p:cond>
                </p:stCondLst>
                <p:endSync delay="0" evt="end">
                  <p:rtn val="all"/>
                </p:endSync>
                <p:childTnLst>
                  <p:par>
                    <p:cTn id="13" fill="hold">
                      <p:stCondLst>
                        <p:cond delay="0"/>
                      </p:stCondLst>
                      <p:childTnLst>
                        <p:par>
                          <p:cTn id="14" fill="hold">
                            <p:stCondLst>
                              <p:cond delay="0"/>
                            </p:stCondLst>
                            <p:childTnLst>
                              <p:par>
                                <p:cTn id="15" presetClass="mediacall" nodeType="clickEffect" presetSubtype="0" presetID="2" fill="hold">
                                  <p:stCondLst>
                                    <p:cond delay="0"/>
                                  </p:stCondLst>
                                  <p:childTnLst>
                                    <p:cmd type="call" cmd="togglePause">
                                      <p:cBhvr>
                                        <p:cTn id="16" dur="1" fill="hold"/>
                                        <p:tgtEl>
                                          <p:spTgt spid="281"/>
                                        </p:tgtEl>
                                      </p:cBhvr>
                                    </p:cmd>
                                  </p:childTnLst>
                                </p:cTn>
                              </p:par>
                            </p:childTnLst>
                          </p:cTn>
                        </p:par>
                      </p:childTnLst>
                    </p:cTn>
                  </p:par>
                </p:childTnLst>
              </p:cTn>
              <p:nextCondLst>
                <p:cond delay="0" evt="onClick">
                  <p:tgtEl>
                    <p:spTgt spid="281"/>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3" name="Text Placeholder 1"/>
          <p:cNvSpPr txBox="1"/>
          <p:nvPr>
            <p:ph type="body" sz="quarter" idx="1"/>
          </p:nvPr>
        </p:nvSpPr>
        <p:spPr>
          <a:xfrm>
            <a:off x="528740" y="261836"/>
            <a:ext cx="5901090" cy="884793"/>
          </a:xfrm>
          <a:prstGeom prst="rect">
            <a:avLst/>
          </a:prstGeom>
        </p:spPr>
        <p:txBody>
          <a:bodyPr/>
          <a:lstStyle/>
          <a:p>
            <a:pPr/>
            <a:r>
              <a:t>LINKED ARTICLES</a:t>
            </a:r>
          </a:p>
        </p:txBody>
      </p:sp>
      <p:sp>
        <p:nvSpPr>
          <p:cNvPr id="284" name="Text Placeholder 6"/>
          <p:cNvSpPr/>
          <p:nvPr>
            <p:ph type="body" idx="25"/>
          </p:nvPr>
        </p:nvSpPr>
        <p:spPr>
          <a:xfrm>
            <a:off x="528637" y="1591014"/>
            <a:ext cx="5901090" cy="3675971"/>
          </a:xfrm>
          <a:prstGeom prst="rect">
            <a:avLst/>
          </a:prstGeom>
          <a:extLst>
            <a:ext uri="{C572A759-6A51-4108-AA02-DFA0A04FC94B}">
              <ma14:wrappingTextBoxFlag xmlns:ma14="http://schemas.microsoft.com/office/mac/drawingml/2011/main" val="1"/>
            </a:ext>
          </a:extLst>
        </p:spPr>
        <p:txBody>
          <a:bodyPr/>
          <a:lstStyle/>
          <a:p>
            <a:pPr>
              <a:lnSpc>
                <a:spcPct val="85600"/>
              </a:lnSpc>
              <a:defRPr b="1" sz="1600">
                <a:solidFill>
                  <a:srgbClr val="000000"/>
                </a:solidFill>
                <a:latin typeface="Arial"/>
                <a:ea typeface="Arial"/>
                <a:cs typeface="Arial"/>
                <a:sym typeface="Arial"/>
              </a:defRPr>
            </a:pPr>
            <a:r>
              <a:t>Article 10 (family reunification) </a:t>
            </a:r>
            <a:endParaRPr sz="1100"/>
          </a:p>
          <a:p>
            <a:pPr>
              <a:lnSpc>
                <a:spcPct val="85600"/>
              </a:lnSpc>
              <a:defRPr sz="1600">
                <a:latin typeface="Arial"/>
                <a:ea typeface="Arial"/>
                <a:cs typeface="Arial"/>
                <a:sym typeface="Arial"/>
              </a:defRPr>
            </a:pPr>
            <a:r>
              <a:t>Governments must respond quickly and sympathetically if a child or their parents apply to live together in the same country. If a child’s parents live apart in different countries, the child has the right to visit and keep in contact with both of them.</a:t>
            </a:r>
            <a:endParaRPr sz="1100"/>
          </a:p>
          <a:p>
            <a:pPr>
              <a:lnSpc>
                <a:spcPct val="85600"/>
              </a:lnSpc>
              <a:defRPr sz="2600">
                <a:latin typeface="Arial"/>
                <a:ea typeface="Arial"/>
                <a:cs typeface="Arial"/>
                <a:sym typeface="Arial"/>
              </a:defRPr>
            </a:pPr>
          </a:p>
          <a:p>
            <a:pPr>
              <a:lnSpc>
                <a:spcPct val="85600"/>
              </a:lnSpc>
              <a:defRPr b="1" sz="1600">
                <a:solidFill>
                  <a:srgbClr val="000000"/>
                </a:solidFill>
                <a:latin typeface="Arial"/>
                <a:ea typeface="Arial"/>
                <a:cs typeface="Arial"/>
                <a:sym typeface="Arial"/>
              </a:defRPr>
            </a:pPr>
            <a:r>
              <a:t>Article 22 (refugee children) </a:t>
            </a:r>
            <a:endParaRPr sz="1100"/>
          </a:p>
          <a:p>
            <a:pPr>
              <a:lnSpc>
                <a:spcPct val="85600"/>
              </a:lnSpc>
              <a:defRPr sz="1600">
                <a:latin typeface="Arial"/>
                <a:ea typeface="Arial"/>
                <a:cs typeface="Arial"/>
                <a:sym typeface="Arial"/>
              </a:defRPr>
            </a:pPr>
            <a:r>
              <a:t>If a child is seeking refuge or has refugee status, governments must provide them with appropriate protection and assistance to help them enjoy all the rights in the Convention. Governments must help refugee children who are separated from their parents to be reunited with them.</a:t>
            </a:r>
          </a:p>
        </p:txBody>
      </p:sp>
      <p:pic>
        <p:nvPicPr>
          <p:cNvPr id="285" name="Graphic 7" descr="Graphic 7"/>
          <p:cNvPicPr>
            <a:picLocks noChangeAspect="1"/>
          </p:cNvPicPr>
          <p:nvPr/>
        </p:nvPicPr>
        <p:blipFill>
          <a:blip r:embed="rId2">
            <a:extLst/>
          </a:blip>
          <a:stretch>
            <a:fillRect/>
          </a:stretch>
        </p:blipFill>
        <p:spPr>
          <a:xfrm>
            <a:off x="9245820" y="1591014"/>
            <a:ext cx="2258787" cy="3011716"/>
          </a:xfrm>
          <a:prstGeom prst="rect">
            <a:avLst/>
          </a:prstGeom>
          <a:ln w="12700">
            <a:miter lim="400000"/>
          </a:ln>
        </p:spPr>
      </p:pic>
      <p:pic>
        <p:nvPicPr>
          <p:cNvPr id="286" name="Graphic 8" descr="Graphic 8"/>
          <p:cNvPicPr>
            <a:picLocks noChangeAspect="1"/>
          </p:cNvPicPr>
          <p:nvPr/>
        </p:nvPicPr>
        <p:blipFill>
          <a:blip r:embed="rId3">
            <a:extLst/>
          </a:blip>
          <a:stretch>
            <a:fillRect/>
          </a:stretch>
        </p:blipFill>
        <p:spPr>
          <a:xfrm>
            <a:off x="6708379" y="1591014"/>
            <a:ext cx="2258787" cy="3011716"/>
          </a:xfrm>
          <a:prstGeom prst="rect">
            <a:avLst/>
          </a:prstGeom>
          <a:ln w="12700">
            <a:miter lim="400000"/>
          </a:ln>
        </p:spPr>
      </p:pic>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8" name="Text Placeholder 1"/>
          <p:cNvSpPr txBox="1"/>
          <p:nvPr>
            <p:ph type="body" sz="quarter" idx="1"/>
          </p:nvPr>
        </p:nvSpPr>
        <p:spPr>
          <a:xfrm>
            <a:off x="6536000" y="303582"/>
            <a:ext cx="4480343" cy="1133332"/>
          </a:xfrm>
          <a:prstGeom prst="rect">
            <a:avLst/>
          </a:prstGeom>
        </p:spPr>
        <p:txBody>
          <a:bodyPr/>
          <a:lstStyle>
            <a:lvl1pPr>
              <a:defRPr b="0" sz="2800">
                <a:latin typeface="Arial Black"/>
                <a:ea typeface="Arial Black"/>
                <a:cs typeface="Arial Black"/>
                <a:sym typeface="Arial Black"/>
              </a:defRPr>
            </a:lvl1pPr>
          </a:lstStyle>
          <a:p>
            <a:pPr/>
            <a:r>
              <a:t>EXPLORING WORLD REFUGEE DAY</a:t>
            </a:r>
          </a:p>
        </p:txBody>
      </p:sp>
      <p:sp>
        <p:nvSpPr>
          <p:cNvPr id="289" name="Text Placeholder 2"/>
          <p:cNvSpPr/>
          <p:nvPr>
            <p:ph type="body" idx="21"/>
          </p:nvPr>
        </p:nvSpPr>
        <p:spPr>
          <a:xfrm>
            <a:off x="6535898" y="4340578"/>
            <a:ext cx="5484652" cy="224239"/>
          </a:xfrm>
          <a:prstGeom prst="rect">
            <a:avLst/>
          </a:prstGeom>
          <a:extLst>
            <a:ext uri="{C572A759-6A51-4108-AA02-DFA0A04FC94B}">
              <ma14:wrappingTextBoxFlag xmlns:ma14="http://schemas.microsoft.com/office/mac/drawingml/2011/main" val="1"/>
            </a:ext>
          </a:extLst>
        </p:spPr>
        <p:txBody>
          <a:bodyPr/>
          <a:lstStyle>
            <a:lvl1pPr defTabSz="594359">
              <a:spcBef>
                <a:spcPts val="600"/>
              </a:spcBef>
              <a:defRPr b="0" sz="1300">
                <a:latin typeface="Arial Black"/>
                <a:ea typeface="Arial Black"/>
                <a:cs typeface="Arial Black"/>
                <a:sym typeface="Arial Black"/>
              </a:defRPr>
            </a:lvl1pPr>
          </a:lstStyle>
          <a:p>
            <a:pPr/>
            <a:r>
              <a:t>Have a think and write down some answers.</a:t>
            </a:r>
          </a:p>
        </p:txBody>
      </p:sp>
      <p:sp>
        <p:nvSpPr>
          <p:cNvPr id="290" name="Text Placeholder 4"/>
          <p:cNvSpPr/>
          <p:nvPr>
            <p:ph type="body" idx="23"/>
          </p:nvPr>
        </p:nvSpPr>
        <p:spPr>
          <a:prstGeom prst="rect">
            <a:avLst/>
          </a:prstGeom>
          <a:extLst>
            <a:ext uri="{C572A759-6A51-4108-AA02-DFA0A04FC94B}">
              <ma14:wrappingTextBoxFlag xmlns:ma14="http://schemas.microsoft.com/office/mac/drawingml/2011/main" val="1"/>
            </a:ext>
          </a:extLst>
        </p:spPr>
        <p:txBody>
          <a:bodyPr/>
          <a:lstStyle>
            <a:lvl1pPr>
              <a:defRPr b="1" i="1" sz="2400">
                <a:solidFill>
                  <a:srgbClr val="00AEEF"/>
                </a:solidFill>
                <a:latin typeface="Arial"/>
                <a:ea typeface="Arial"/>
                <a:cs typeface="Arial"/>
                <a:sym typeface="Arial"/>
              </a:defRPr>
            </a:lvl1pPr>
          </a:lstStyle>
          <a:p>
            <a:pPr/>
            <a:r>
              <a:t>What events may lead to children and their families becoming refugees?</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2" name="Text Placeholder 1"/>
          <p:cNvSpPr txBox="1"/>
          <p:nvPr>
            <p:ph type="body" sz="quarter" idx="1"/>
          </p:nvPr>
        </p:nvSpPr>
        <p:spPr>
          <a:xfrm>
            <a:off x="528740" y="267084"/>
            <a:ext cx="7570231" cy="850518"/>
          </a:xfrm>
          <a:prstGeom prst="rect">
            <a:avLst/>
          </a:prstGeom>
        </p:spPr>
        <p:txBody>
          <a:bodyPr/>
          <a:lstStyle>
            <a:lvl1pPr>
              <a:defRPr b="0" sz="2800">
                <a:latin typeface="Arial Black"/>
                <a:ea typeface="Arial Black"/>
                <a:cs typeface="Arial Black"/>
                <a:sym typeface="Arial Black"/>
              </a:defRPr>
            </a:lvl1pPr>
          </a:lstStyle>
          <a:p>
            <a:pPr/>
            <a:r>
              <a:t>EXPLORING WORLD REFUGEE DAY</a:t>
            </a:r>
          </a:p>
        </p:txBody>
      </p:sp>
      <p:sp>
        <p:nvSpPr>
          <p:cNvPr id="293" name="Text Placeholder 2"/>
          <p:cNvSpPr/>
          <p:nvPr>
            <p:ph type="body" idx="21"/>
          </p:nvPr>
        </p:nvSpPr>
        <p:spPr>
          <a:xfrm>
            <a:off x="528636" y="6300220"/>
            <a:ext cx="10781619" cy="259487"/>
          </a:xfrm>
          <a:prstGeom prst="rect">
            <a:avLst/>
          </a:prstGeom>
          <a:extLst>
            <a:ext uri="{C572A759-6A51-4108-AA02-DFA0A04FC94B}">
              <ma14:wrappingTextBoxFlag xmlns:ma14="http://schemas.microsoft.com/office/mac/drawingml/2011/main" val="1"/>
            </a:ext>
          </a:extLst>
        </p:spPr>
        <p:txBody>
          <a:bodyPr/>
          <a:lstStyle>
            <a:lvl1pPr defTabSz="731520">
              <a:defRPr b="0" sz="1440">
                <a:latin typeface="Arial Black"/>
                <a:ea typeface="Arial Black"/>
                <a:cs typeface="Arial Black"/>
                <a:sym typeface="Arial Black"/>
              </a:defRPr>
            </a:lvl1pPr>
          </a:lstStyle>
          <a:p>
            <a:pPr/>
            <a:r>
              <a:t>What else did you think of?</a:t>
            </a:r>
          </a:p>
        </p:txBody>
      </p:sp>
      <p:sp>
        <p:nvSpPr>
          <p:cNvPr id="294" name="Text Placeholder 3"/>
          <p:cNvSpPr/>
          <p:nvPr>
            <p:ph type="body" idx="22"/>
          </p:nvPr>
        </p:nvSpPr>
        <p:spPr>
          <a:xfrm>
            <a:off x="528635" y="1572186"/>
            <a:ext cx="10781622" cy="346472"/>
          </a:xfrm>
          <a:prstGeom prst="rect">
            <a:avLst/>
          </a:prstGeom>
          <a:extLst>
            <a:ext uri="{C572A759-6A51-4108-AA02-DFA0A04FC94B}">
              <ma14:wrappingTextBoxFlag xmlns:ma14="http://schemas.microsoft.com/office/mac/drawingml/2011/main" val="1"/>
            </a:ext>
          </a:extLst>
        </p:spPr>
        <p:txBody>
          <a:bodyPr/>
          <a:lstStyle>
            <a:lvl1pPr>
              <a:defRPr b="0" sz="1800">
                <a:latin typeface="Arial Black"/>
                <a:ea typeface="Arial Black"/>
                <a:cs typeface="Arial Black"/>
                <a:sym typeface="Arial Black"/>
              </a:defRPr>
            </a:lvl1pPr>
          </a:lstStyle>
          <a:p>
            <a:pPr/>
            <a:r>
              <a:t>Did you think of these?</a:t>
            </a:r>
          </a:p>
        </p:txBody>
      </p:sp>
      <p:sp>
        <p:nvSpPr>
          <p:cNvPr id="295" name="Text Placeholder 4"/>
          <p:cNvSpPr/>
          <p:nvPr>
            <p:ph type="body" idx="23"/>
          </p:nvPr>
        </p:nvSpPr>
        <p:spPr>
          <a:xfrm>
            <a:off x="528635" y="2064486"/>
            <a:ext cx="11453816" cy="3898164"/>
          </a:xfrm>
          <a:prstGeom prst="rect">
            <a:avLst/>
          </a:prstGeom>
          <a:extLst>
            <a:ext uri="{C572A759-6A51-4108-AA02-DFA0A04FC94B}">
              <ma14:wrappingTextBoxFlag xmlns:ma14="http://schemas.microsoft.com/office/mac/drawingml/2011/main" val="1"/>
            </a:ext>
          </a:extLst>
        </p:spPr>
        <p:txBody>
          <a:bodyPr numCol="2"/>
          <a:lstStyle/>
          <a:p>
            <a:pPr marL="342900" indent="-342900">
              <a:lnSpc>
                <a:spcPct val="107000"/>
              </a:lnSpc>
              <a:buFont typeface="Symbol"/>
              <a:buChar char="·"/>
              <a:defRPr>
                <a:latin typeface="Arial"/>
                <a:ea typeface="Arial"/>
                <a:cs typeface="Arial"/>
                <a:sym typeface="Arial"/>
              </a:defRPr>
            </a:pPr>
            <a:r>
              <a:t>Natural disasters like floods, hurricanes, earthquakes, tsunamis, volcanic activity, snow storms or bushfires.</a:t>
            </a:r>
          </a:p>
          <a:p>
            <a:pPr marL="342900" indent="-342900">
              <a:lnSpc>
                <a:spcPct val="107000"/>
              </a:lnSpc>
              <a:buFont typeface="Symbol"/>
              <a:buChar char="·"/>
              <a:defRPr>
                <a:latin typeface="Arial"/>
                <a:ea typeface="Arial"/>
                <a:cs typeface="Arial"/>
                <a:sym typeface="Arial"/>
              </a:defRPr>
            </a:pPr>
            <a:r>
              <a:t>Drought or famine which leads to lack of food and water.</a:t>
            </a:r>
          </a:p>
          <a:p>
            <a:pPr marL="342900" indent="-342900">
              <a:lnSpc>
                <a:spcPct val="107000"/>
              </a:lnSpc>
              <a:buFont typeface="Symbol"/>
              <a:buChar char="·"/>
              <a:defRPr>
                <a:latin typeface="Arial"/>
                <a:ea typeface="Arial"/>
                <a:cs typeface="Arial"/>
                <a:sym typeface="Arial"/>
              </a:defRPr>
            </a:pPr>
            <a:r>
              <a:t>War and conflict.</a:t>
            </a:r>
          </a:p>
          <a:p>
            <a:pPr marL="342900" indent="-342900">
              <a:lnSpc>
                <a:spcPct val="107000"/>
              </a:lnSpc>
              <a:buFont typeface="Symbol"/>
              <a:buChar char="·"/>
              <a:defRPr>
                <a:latin typeface="Arial"/>
                <a:ea typeface="Arial"/>
                <a:cs typeface="Arial"/>
                <a:sym typeface="Arial"/>
              </a:defRPr>
            </a:pPr>
            <a:r>
              <a:t>Climate change. Changes in weather may affect children’s access to food, water and education.</a:t>
            </a:r>
          </a:p>
          <a:p>
            <a:pPr marL="342900" indent="-342900">
              <a:lnSpc>
                <a:spcPct val="107000"/>
              </a:lnSpc>
              <a:buFont typeface="Symbol"/>
              <a:buChar char="·"/>
              <a:defRPr>
                <a:latin typeface="Arial"/>
                <a:ea typeface="Arial"/>
                <a:cs typeface="Arial"/>
                <a:sym typeface="Arial"/>
              </a:defRPr>
            </a:pPr>
            <a:r>
              <a:t>Discrimination around race, religious beliefs, sex, nationality, or political beliefs.</a:t>
            </a:r>
          </a:p>
          <a:p>
            <a:pPr marL="342900" indent="-342900">
              <a:lnSpc>
                <a:spcPct val="107000"/>
              </a:lnSpc>
              <a:buFont typeface="Symbol"/>
              <a:buChar char="·"/>
              <a:defRPr>
                <a:latin typeface="Arial"/>
                <a:ea typeface="Arial"/>
                <a:cs typeface="Arial"/>
                <a:sym typeface="Arial"/>
              </a:defRPr>
            </a:pPr>
            <a:r>
              <a:t>Civil unrest in a country making people feel unsafe.</a:t>
            </a:r>
          </a:p>
          <a:p>
            <a:pPr marL="342900" indent="-342900">
              <a:lnSpc>
                <a:spcPct val="107000"/>
              </a:lnSpc>
              <a:buFont typeface="Symbol"/>
              <a:buChar char="·"/>
              <a:defRPr>
                <a:latin typeface="Arial"/>
                <a:ea typeface="Arial"/>
                <a:cs typeface="Arial"/>
                <a:sym typeface="Arial"/>
              </a:defRPr>
            </a:pPr>
            <a:r>
              <a:t>Poverty or loss of income.</a:t>
            </a:r>
          </a:p>
          <a:p>
            <a:pPr marL="342900" indent="-342900">
              <a:lnSpc>
                <a:spcPct val="107000"/>
              </a:lnSpc>
              <a:buFont typeface="Symbol"/>
              <a:buChar char="·"/>
              <a:defRPr>
                <a:latin typeface="Arial"/>
                <a:ea typeface="Arial"/>
                <a:cs typeface="Arial"/>
                <a:sym typeface="Arial"/>
              </a:defRPr>
            </a:pPr>
            <a:r>
              <a:t>Family disputes or problems.</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7" name="Text Placeholder 1"/>
          <p:cNvSpPr txBox="1"/>
          <p:nvPr>
            <p:ph type="body" sz="quarter" idx="1"/>
          </p:nvPr>
        </p:nvSpPr>
        <p:spPr>
          <a:xfrm>
            <a:off x="528742" y="552683"/>
            <a:ext cx="6536088" cy="671706"/>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PRIMARY ACTIVITIES</a:t>
            </a:r>
          </a:p>
        </p:txBody>
      </p:sp>
      <p:sp>
        <p:nvSpPr>
          <p:cNvPr id="298"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299" name="Rectangle 3"/>
          <p:cNvSpPr/>
          <p:nvPr/>
        </p:nvSpPr>
        <p:spPr>
          <a:xfrm>
            <a:off x="528740" y="2137472"/>
            <a:ext cx="6536089"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00" name="Rectangle 4"/>
          <p:cNvSpPr/>
          <p:nvPr/>
        </p:nvSpPr>
        <p:spPr>
          <a:xfrm>
            <a:off x="528740" y="4434356"/>
            <a:ext cx="6033985" cy="2151500"/>
          </a:xfrm>
          <a:prstGeom prst="rect">
            <a:avLst/>
          </a:prstGeom>
          <a:solidFill>
            <a:srgbClr val="FFFF00"/>
          </a:solidFill>
          <a:ln w="12700">
            <a:miter lim="400000"/>
          </a:ln>
        </p:spPr>
        <p:txBody>
          <a:bodyPr lIns="45719" rIns="45719" anchor="ctr"/>
          <a:lstStyle/>
          <a:p>
            <a:pPr algn="ctr">
              <a:defRPr>
                <a:solidFill>
                  <a:srgbClr val="FFFFFF"/>
                </a:solidFill>
              </a:defRPr>
            </a:pPr>
          </a:p>
        </p:txBody>
      </p:sp>
      <p:sp>
        <p:nvSpPr>
          <p:cNvPr id="301" name="Rectangle 5"/>
          <p:cNvSpPr/>
          <p:nvPr/>
        </p:nvSpPr>
        <p:spPr>
          <a:xfrm>
            <a:off x="7064829" y="2136586"/>
            <a:ext cx="4868186"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02" name="Rectangle 6"/>
          <p:cNvSpPr/>
          <p:nvPr/>
        </p:nvSpPr>
        <p:spPr>
          <a:xfrm>
            <a:off x="6562724" y="4434356"/>
            <a:ext cx="5370290"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03" name="TextBox 7"/>
          <p:cNvSpPr txBox="1"/>
          <p:nvPr/>
        </p:nvSpPr>
        <p:spPr>
          <a:xfrm>
            <a:off x="7310261" y="2335171"/>
            <a:ext cx="4377322" cy="16841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Arial"/>
                <a:ea typeface="Arial"/>
                <a:cs typeface="Arial"/>
                <a:sym typeface="Arial"/>
              </a:defRPr>
            </a:lvl1pPr>
          </a:lstStyle>
          <a:p>
            <a:pPr/>
            <a:r>
              <a:t>There are many rights related to being kept safe and protected from harm. Do you have a special place where you feel really safe? Maybe at home or a grandparent’s home, or somewhere else? Draw a picture of where you feel safe. </a:t>
            </a:r>
          </a:p>
        </p:txBody>
      </p:sp>
      <p:sp>
        <p:nvSpPr>
          <p:cNvPr id="304" name="TextBox 9"/>
          <p:cNvSpPr txBox="1"/>
          <p:nvPr/>
        </p:nvSpPr>
        <p:spPr>
          <a:xfrm>
            <a:off x="769915" y="2329170"/>
            <a:ext cx="4144825" cy="16841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latin typeface="Arial"/>
                <a:ea typeface="Arial"/>
                <a:cs typeface="Arial"/>
                <a:sym typeface="Arial"/>
              </a:defRPr>
            </a:pPr>
            <a:r>
              <a:t>Watch or read </a:t>
            </a:r>
            <a:r>
              <a:rPr u="sng">
                <a:solidFill>
                  <a:srgbClr val="0563C1"/>
                </a:solidFill>
                <a:uFill>
                  <a:solidFill>
                    <a:srgbClr val="0563C1"/>
                  </a:solidFill>
                </a:uFill>
                <a:hlinkClick r:id="rId2" invalidUrl="" action="" tgtFrame="" tooltip="" history="1" highlightClick="0" endSnd="0"/>
              </a:rPr>
              <a:t>My Name is Not Refugee </a:t>
            </a:r>
            <a:r>
              <a:t>or </a:t>
            </a:r>
            <a:r>
              <a:rPr u="sng">
                <a:solidFill>
                  <a:srgbClr val="0563C1"/>
                </a:solidFill>
                <a:uFill>
                  <a:solidFill>
                    <a:srgbClr val="0563C1"/>
                  </a:solidFill>
                </a:uFill>
                <a:hlinkClick r:id="rId3" invalidUrl="" action="" tgtFrame="" tooltip="" history="1" highlightClick="0" endSnd="0"/>
              </a:rPr>
              <a:t>The Suitcase</a:t>
            </a:r>
            <a:r>
              <a:t>. </a:t>
            </a:r>
          </a:p>
          <a:p>
            <a:pPr algn="ctr">
              <a:defRPr>
                <a:latin typeface="Arial"/>
                <a:ea typeface="Arial"/>
                <a:cs typeface="Arial"/>
                <a:sym typeface="Arial"/>
              </a:defRPr>
            </a:pPr>
          </a:p>
          <a:p>
            <a:pPr algn="ctr">
              <a:defRPr>
                <a:latin typeface="Arial"/>
                <a:ea typeface="Arial"/>
                <a:cs typeface="Arial"/>
                <a:sym typeface="Arial"/>
              </a:defRPr>
            </a:pPr>
            <a:r>
              <a:t>Use the themes of the stories to open up a simple exploration of what it is to be a refugee.  </a:t>
            </a:r>
          </a:p>
        </p:txBody>
      </p:sp>
      <p:sp>
        <p:nvSpPr>
          <p:cNvPr id="305" name="TextBox 10"/>
          <p:cNvSpPr txBox="1"/>
          <p:nvPr/>
        </p:nvSpPr>
        <p:spPr>
          <a:xfrm>
            <a:off x="758827" y="4590774"/>
            <a:ext cx="5558466" cy="16841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latin typeface="Arial"/>
                <a:ea typeface="Arial"/>
                <a:cs typeface="Arial"/>
                <a:sym typeface="Arial"/>
              </a:defRPr>
            </a:pPr>
            <a:r>
              <a:t>Paddington Bear was a refugee. </a:t>
            </a:r>
            <a:r>
              <a:rPr u="sng">
                <a:solidFill>
                  <a:srgbClr val="0563C1"/>
                </a:solidFill>
                <a:uFill>
                  <a:solidFill>
                    <a:srgbClr val="0563C1"/>
                  </a:solidFill>
                </a:uFill>
                <a:hlinkClick r:id="rId4" invalidUrl="" action="" tgtFrame="" tooltip="" history="1" highlightClick="0" endSnd="0"/>
              </a:rPr>
              <a:t>Read some of his story </a:t>
            </a:r>
            <a:r>
              <a:t>or watch the Paddington film and then discuss how you think Paddington felt when he was in the lifeboat after leaving Aunt Lucy in Peru or how he felt being at the train station on his own. How do you think he felt when he met the Brown family? </a:t>
            </a:r>
          </a:p>
        </p:txBody>
      </p:sp>
      <p:sp>
        <p:nvSpPr>
          <p:cNvPr id="306" name="TextBox 11"/>
          <p:cNvSpPr txBox="1"/>
          <p:nvPr/>
        </p:nvSpPr>
        <p:spPr>
          <a:xfrm>
            <a:off x="6924528" y="4590774"/>
            <a:ext cx="4763055" cy="183573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Arial"/>
                <a:ea typeface="Arial"/>
                <a:cs typeface="Arial"/>
                <a:sym typeface="Arial"/>
              </a:defRPr>
            </a:lvl1pPr>
          </a:lstStyle>
          <a:p>
            <a:pPr/>
            <a:r>
              <a:t>If you had to flee your home suddenly, what would you take with you? Draw or list what you would take and remember that you might have to carry it a long way. Compare your list with other people in your class.  </a:t>
            </a:r>
          </a:p>
        </p:txBody>
      </p:sp>
      <p:pic>
        <p:nvPicPr>
          <p:cNvPr id="307" name="My name is not Refugee | Children's Books Read AloudOnline Media 8" descr="My name is not Refugee | Children's Books Read AloudOnline Media 8"/>
          <p:cNvPicPr>
            <a:picLocks noChangeAspect="0"/>
          </p:cNvPicPr>
          <p:nvPr>
            <a:videoFile xmlns:mc="http://schemas.openxmlformats.org/markup-compatibility/2006" r:link="rId5" mc:Ignorable="aiw"/>
          </p:nvPr>
        </p:nvPicPr>
        <p:blipFill>
          <a:blip r:embed="rId6">
            <a:extLst/>
          </a:blip>
          <a:stretch>
            <a:fillRect/>
          </a:stretch>
        </p:blipFill>
        <p:spPr>
          <a:xfrm>
            <a:off x="5330371" y="2347174"/>
            <a:ext cx="1531258" cy="865161"/>
          </a:xfrm>
          <a:prstGeom prst="rect">
            <a:avLst/>
          </a:prstGeom>
        </p:spPr>
      </p:pic>
      <p:pic>
        <p:nvPicPr>
          <p:cNvPr id="308" name="Chris Naylor-Ballesteros reads The SuitcaseOnline Media 13" descr="Chris Naylor-Ballesteros reads The SuitcaseOnline Media 13"/>
          <p:cNvPicPr>
            <a:picLocks noChangeAspect="0"/>
          </p:cNvPicPr>
          <p:nvPr>
            <a:videoFile xmlns:mc="http://schemas.openxmlformats.org/markup-compatibility/2006" r:link="rId7" mc:Ignorable="aiw"/>
          </p:nvPr>
        </p:nvPicPr>
        <p:blipFill>
          <a:blip r:embed="rId8">
            <a:extLst/>
          </a:blip>
          <a:stretch>
            <a:fillRect/>
          </a:stretch>
        </p:blipFill>
        <p:spPr>
          <a:xfrm>
            <a:off x="5330371" y="3264213"/>
            <a:ext cx="1474440" cy="833059"/>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307"/>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1" grpId="2" fill="hold">
                                  <p:stCondLst>
                                    <p:cond delay="0"/>
                                  </p:stCondLst>
                                  <p:childTnLst>
                                    <p:cmd type="call" cmd="playFrom(0.0)">
                                      <p:cBhvr>
                                        <p:cTn id="10" dur="1" fill="hold"/>
                                        <p:tgtEl>
                                          <p:spTgt spid="308"/>
                                        </p:tgtEl>
                                      </p:cBhvr>
                                    </p:cmd>
                                  </p:childTnLst>
                                </p:cTn>
                              </p:par>
                            </p:childTnLst>
                          </p:cTn>
                        </p:par>
                      </p:childTnLst>
                    </p:cTn>
                  </p:par>
                  <p:par>
                    <p:cTn id="11" fill="hold">
                      <p:stCondLst>
                        <p:cond delay="indefinite"/>
                      </p:stCondLst>
                      <p:childTnLst>
                        <p:par>
                          <p:cTn id="12" fill="hold">
                            <p:stCondLst>
                              <p:cond delay="0"/>
                            </p:stCondLst>
                            <p:childTnLst>
                              <p:par>
                                <p:cTn id="13" presetClass="mediacall" nodeType="clickEffect" presetSubtype="0" presetID="3" grpId="1" fill="hold">
                                  <p:stCondLst>
                                    <p:cond delay="0"/>
                                  </p:stCondLst>
                                  <p:childTnLst>
                                    <p:cmd type="call" cmd="stop">
                                      <p:cBhvr>
                                        <p:cTn id="14" dur="1000" fill="hold"/>
                                        <p:tgtEl>
                                          <p:spTgt spid="307"/>
                                        </p:tgtEl>
                                      </p:cBhvr>
                                    </p:cmd>
                                  </p:childTnLst>
                                </p:cTn>
                              </p:par>
                            </p:childTnLst>
                          </p:cTn>
                        </p:par>
                      </p:childTnLst>
                    </p:cTn>
                  </p:par>
                  <p:par>
                    <p:cTn id="15" fill="hold">
                      <p:stCondLst>
                        <p:cond delay="indefinite"/>
                      </p:stCondLst>
                      <p:childTnLst>
                        <p:par>
                          <p:cTn id="16" fill="hold">
                            <p:stCondLst>
                              <p:cond delay="0"/>
                            </p:stCondLst>
                            <p:childTnLst>
                              <p:par>
                                <p:cTn id="17" presetClass="mediacall" nodeType="clickEffect" presetSubtype="0" presetID="3" grpId="2" fill="hold">
                                  <p:stCondLst>
                                    <p:cond delay="0"/>
                                  </p:stCondLst>
                                  <p:childTnLst>
                                    <p:cmd type="call" cmd="stop">
                                      <p:cBhvr>
                                        <p:cTn id="18" dur="1000" fill="hold"/>
                                        <p:tgtEl>
                                          <p:spTgt spid="308"/>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9" fill="hold" display="0">
                  <p:stCondLst>
                    <p:cond delay="indefinite"/>
                  </p:stCondLst>
                </p:cTn>
                <p:tgtEl>
                  <p:spTgt spid="307"/>
                </p:tgtEl>
              </p:cMediaNode>
            </p:video>
            <p:seq concurrent="1" prevAc="none" nextAc="seek">
              <p:cTn id="20" evtFilter="cancelBubble" nodeType="interactiveSeq" restart="whenNotActive" fill="hold">
                <p:stCondLst>
                  <p:cond delay="0" evt="onClick">
                    <p:tgtEl>
                      <p:spTgt spid="307"/>
                    </p:tgtEl>
                  </p:cond>
                </p:stCondLst>
                <p:endSync delay="0" evt="end">
                  <p:rtn val="all"/>
                </p:endSync>
                <p:childTnLst>
                  <p:par>
                    <p:cTn id="21" fill="hold">
                      <p:stCondLst>
                        <p:cond delay="0"/>
                      </p:stCondLst>
                      <p:childTnLst>
                        <p:par>
                          <p:cTn id="22" fill="hold">
                            <p:stCondLst>
                              <p:cond delay="0"/>
                            </p:stCondLst>
                            <p:childTnLst>
                              <p:par>
                                <p:cTn id="23" presetClass="mediacall" nodeType="clickEffect" presetSubtype="0" presetID="2" fill="hold">
                                  <p:stCondLst>
                                    <p:cond delay="0"/>
                                  </p:stCondLst>
                                  <p:childTnLst>
                                    <p:cmd type="call" cmd="togglePause">
                                      <p:cBhvr>
                                        <p:cTn id="24" dur="1" fill="hold"/>
                                        <p:tgtEl>
                                          <p:spTgt spid="307"/>
                                        </p:tgtEl>
                                      </p:cBhvr>
                                    </p:cmd>
                                  </p:childTnLst>
                                </p:cTn>
                              </p:par>
                            </p:childTnLst>
                          </p:cTn>
                        </p:par>
                      </p:childTnLst>
                    </p:cTn>
                  </p:par>
                </p:childTnLst>
              </p:cTn>
              <p:nextCondLst>
                <p:cond delay="0" evt="onClick">
                  <p:tgtEl>
                    <p:spTgt spid="307"/>
                  </p:tgtEl>
                </p:cond>
              </p:nextCondLst>
            </p:seq>
            <p:video fullScrn="0">
              <p:cMediaNode mute="0" showWhenStopped="1" numSld="1" vol="80000">
                <p:cTn id="25" fill="hold" display="0">
                  <p:stCondLst>
                    <p:cond delay="indefinite"/>
                  </p:stCondLst>
                </p:cTn>
                <p:tgtEl>
                  <p:spTgt spid="308"/>
                </p:tgtEl>
              </p:cMediaNode>
            </p:video>
            <p:seq concurrent="1" prevAc="none" nextAc="seek">
              <p:cTn id="26" evtFilter="cancelBubble" nodeType="interactiveSeq" restart="whenNotActive" fill="hold">
                <p:stCondLst>
                  <p:cond delay="0" evt="onClick">
                    <p:tgtEl>
                      <p:spTgt spid="308"/>
                    </p:tgtEl>
                  </p:cond>
                </p:stCondLst>
                <p:endSync delay="0" evt="end">
                  <p:rtn val="all"/>
                </p:endSync>
                <p:childTnLst>
                  <p:par>
                    <p:cTn id="27" fill="hold">
                      <p:stCondLst>
                        <p:cond delay="0"/>
                      </p:stCondLst>
                      <p:childTnLst>
                        <p:par>
                          <p:cTn id="28" fill="hold">
                            <p:stCondLst>
                              <p:cond delay="0"/>
                            </p:stCondLst>
                            <p:childTnLst>
                              <p:par>
                                <p:cTn id="29" presetClass="mediacall" nodeType="clickEffect" presetSubtype="0" presetID="2" fill="hold">
                                  <p:stCondLst>
                                    <p:cond delay="0"/>
                                  </p:stCondLst>
                                  <p:childTnLst>
                                    <p:cmd type="call" cmd="togglePause">
                                      <p:cBhvr>
                                        <p:cTn id="30" dur="1" fill="hold"/>
                                        <p:tgtEl>
                                          <p:spTgt spid="308"/>
                                        </p:tgtEl>
                                      </p:cBhvr>
                                    </p:cmd>
                                  </p:childTnLst>
                                </p:cTn>
                              </p:par>
                            </p:childTnLst>
                          </p:cTn>
                        </p:par>
                      </p:childTnLst>
                    </p:cTn>
                  </p:par>
                </p:childTnLst>
              </p:cTn>
              <p:nextCondLst>
                <p:cond delay="0" evt="onClick">
                  <p:tgtEl>
                    <p:spTgt spid="308"/>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0" name="Text Placeholder 1"/>
          <p:cNvSpPr txBox="1"/>
          <p:nvPr>
            <p:ph type="body" sz="quarter" idx="1"/>
          </p:nvPr>
        </p:nvSpPr>
        <p:spPr>
          <a:xfrm>
            <a:off x="528741" y="552683"/>
            <a:ext cx="7113028" cy="671706"/>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PRIMARY ACTIVITIES 2</a:t>
            </a:r>
          </a:p>
        </p:txBody>
      </p:sp>
      <p:sp>
        <p:nvSpPr>
          <p:cNvPr id="311"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12" name="Rectangle 3"/>
          <p:cNvSpPr/>
          <p:nvPr/>
        </p:nvSpPr>
        <p:spPr>
          <a:xfrm>
            <a:off x="528742" y="2137472"/>
            <a:ext cx="4462358"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13" name="Rectangle 4"/>
          <p:cNvSpPr/>
          <p:nvPr/>
        </p:nvSpPr>
        <p:spPr>
          <a:xfrm>
            <a:off x="528741" y="4434356"/>
            <a:ext cx="6624533"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14" name="Rectangle 5"/>
          <p:cNvSpPr/>
          <p:nvPr/>
        </p:nvSpPr>
        <p:spPr>
          <a:xfrm>
            <a:off x="4991099" y="2151631"/>
            <a:ext cx="6941914"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15" name="Rectangle 6"/>
          <p:cNvSpPr/>
          <p:nvPr/>
        </p:nvSpPr>
        <p:spPr>
          <a:xfrm>
            <a:off x="7153274" y="4434356"/>
            <a:ext cx="4779740" cy="2151500"/>
          </a:xfrm>
          <a:prstGeom prst="rect">
            <a:avLst/>
          </a:prstGeom>
          <a:solidFill>
            <a:srgbClr val="FFFF00"/>
          </a:solidFill>
          <a:ln w="12700">
            <a:miter lim="400000"/>
          </a:ln>
        </p:spPr>
        <p:txBody>
          <a:bodyPr lIns="45719" rIns="45719" anchor="ctr"/>
          <a:lstStyle/>
          <a:p>
            <a:pPr algn="ctr">
              <a:defRPr>
                <a:solidFill>
                  <a:srgbClr val="FFFFFF"/>
                </a:solidFill>
              </a:defRPr>
            </a:pPr>
          </a:p>
        </p:txBody>
      </p:sp>
      <p:sp>
        <p:nvSpPr>
          <p:cNvPr id="316" name="TextBox 7"/>
          <p:cNvSpPr txBox="1"/>
          <p:nvPr/>
        </p:nvSpPr>
        <p:spPr>
          <a:xfrm>
            <a:off x="615872" y="4511740"/>
            <a:ext cx="6455652" cy="171122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400">
                <a:solidFill>
                  <a:srgbClr val="FFFFFF"/>
                </a:solidFill>
                <a:latin typeface="Arial"/>
                <a:ea typeface="Arial"/>
                <a:cs typeface="Arial"/>
                <a:sym typeface="Arial"/>
              </a:defRPr>
            </a:pPr>
            <a:r>
              <a:t>You might be interested in finding out about an extraordinary art project called </a:t>
            </a:r>
            <a:r>
              <a:rPr u="sng">
                <a:solidFill>
                  <a:srgbClr val="0563C1"/>
                </a:solidFill>
                <a:uFill>
                  <a:solidFill>
                    <a:srgbClr val="0563C1"/>
                  </a:solidFill>
                </a:uFill>
                <a:hlinkClick r:id="rId2" invalidUrl="" action="" tgtFrame="" tooltip="" history="1" highlightClick="0" endSnd="0"/>
              </a:rPr>
              <a:t>Little Amal</a:t>
            </a:r>
            <a:r>
              <a:t>.  Little Amal is a giant puppet – a 3.5 metre-tall living artwork character that represents child refugees, especially those who have been separated from their families. Since July 2021, Amal has travelled over 9,000km in 13 countries and been welcomed by more than a million people on the street, as well as by tens of millions online. Her urgent message to the world is, “Don’t forget about us.” Can you think how you could use puppets or another type of artform to raise awareness of the lives of children forced to be refugees?  </a:t>
            </a:r>
          </a:p>
        </p:txBody>
      </p:sp>
      <p:sp>
        <p:nvSpPr>
          <p:cNvPr id="317" name="TextBox 10"/>
          <p:cNvSpPr txBox="1"/>
          <p:nvPr/>
        </p:nvSpPr>
        <p:spPr>
          <a:xfrm>
            <a:off x="7283355" y="4525898"/>
            <a:ext cx="2601420" cy="191442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400">
                <a:latin typeface="Arial"/>
                <a:ea typeface="Arial"/>
                <a:cs typeface="Arial"/>
                <a:sym typeface="Arial"/>
              </a:defRPr>
            </a:pPr>
            <a:r>
              <a:rPr u="sng">
                <a:solidFill>
                  <a:srgbClr val="0563C1"/>
                </a:solidFill>
                <a:uFill>
                  <a:solidFill>
                    <a:srgbClr val="0563C1"/>
                  </a:solidFill>
                </a:uFill>
                <a:hlinkClick r:id="rId3" invalidUrl="" action="" tgtFrame="" tooltip="" history="1" highlightClick="0" endSnd="0"/>
              </a:rPr>
              <a:t>Watch or read the book The Journey by Francesca Sanna</a:t>
            </a:r>
            <a:r>
              <a:t>. Create a display of books exploring stories on the topic of refugees in your book corner or library. How can you promote these books and encourage others in your school to read them? </a:t>
            </a:r>
          </a:p>
        </p:txBody>
      </p:sp>
      <p:sp>
        <p:nvSpPr>
          <p:cNvPr id="318" name="TextBox 11"/>
          <p:cNvSpPr txBox="1"/>
          <p:nvPr/>
        </p:nvSpPr>
        <p:spPr>
          <a:xfrm>
            <a:off x="5162613" y="2374400"/>
            <a:ext cx="4008239" cy="16841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latin typeface="Arial"/>
                <a:ea typeface="Arial"/>
                <a:cs typeface="Arial"/>
                <a:sym typeface="Arial"/>
              </a:defRPr>
            </a:pPr>
            <a:r>
              <a:t>Watch </a:t>
            </a:r>
            <a:r>
              <a:rPr u="sng">
                <a:solidFill>
                  <a:srgbClr val="0563C1"/>
                </a:solidFill>
                <a:uFill>
                  <a:solidFill>
                    <a:srgbClr val="0563C1"/>
                  </a:solidFill>
                </a:uFill>
                <a:hlinkClick r:id="rId4" invalidUrl="" action="" tgtFrame="" tooltip="" history="1" highlightClick="0" endSnd="0"/>
              </a:rPr>
              <a:t>this video</a:t>
            </a:r>
            <a:r>
              <a:t> explaining what a refugee is. Can you create your own film or a simple PowerPoint presentation to help other children in your school understand what it means to be refugee?   </a:t>
            </a:r>
          </a:p>
        </p:txBody>
      </p:sp>
      <p:sp>
        <p:nvSpPr>
          <p:cNvPr id="319" name="TextBox 12"/>
          <p:cNvSpPr txBox="1"/>
          <p:nvPr/>
        </p:nvSpPr>
        <p:spPr>
          <a:xfrm>
            <a:off x="714040" y="2264855"/>
            <a:ext cx="4091762" cy="12277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600">
                <a:solidFill>
                  <a:srgbClr val="FFFFFF"/>
                </a:solidFill>
                <a:latin typeface="Arial"/>
                <a:ea typeface="Arial"/>
                <a:cs typeface="Arial"/>
                <a:sym typeface="Arial"/>
              </a:defRPr>
            </a:lvl1pPr>
          </a:lstStyle>
          <a:p>
            <a:pPr/>
            <a:r>
              <a:t>Imagine a new refugee family is arriving in your neighbourhood. Write a letter to welcome them. Tell them everything they need to know about places to visit, who can help and perhaps a bit about yourself too.  </a:t>
            </a:r>
          </a:p>
        </p:txBody>
      </p:sp>
      <p:pic>
        <p:nvPicPr>
          <p:cNvPr id="320" name="What is a refugee?Online Media 8" descr="What is a refugee?Online Media 8"/>
          <p:cNvPicPr>
            <a:picLocks noChangeAspect="0"/>
          </p:cNvPicPr>
          <p:nvPr>
            <a:videoFile xmlns:mc="http://schemas.openxmlformats.org/markup-compatibility/2006" r:link="rId5" mc:Ignorable="aiw"/>
          </p:nvPr>
        </p:nvPicPr>
        <p:blipFill>
          <a:blip r:embed="rId6">
            <a:extLst/>
          </a:blip>
          <a:stretch>
            <a:fillRect/>
          </a:stretch>
        </p:blipFill>
        <p:spPr>
          <a:xfrm>
            <a:off x="9224288" y="2374400"/>
            <a:ext cx="2540001" cy="1435101"/>
          </a:xfrm>
          <a:prstGeom prst="rect">
            <a:avLst/>
          </a:prstGeom>
        </p:spPr>
      </p:pic>
      <p:pic>
        <p:nvPicPr>
          <p:cNvPr id="321" name="Ethar reads The Journey by Francesca SannaOnline Media 9" descr="Ethar reads The Journey by Francesca SannaOnline Media 9"/>
          <p:cNvPicPr>
            <a:picLocks noChangeAspect="0"/>
          </p:cNvPicPr>
          <p:nvPr>
            <a:videoFile xmlns:mc="http://schemas.openxmlformats.org/markup-compatibility/2006" r:link="rId7" mc:Ignorable="aiw"/>
          </p:nvPr>
        </p:nvPicPr>
        <p:blipFill>
          <a:blip r:embed="rId8">
            <a:extLst/>
          </a:blip>
          <a:stretch>
            <a:fillRect/>
          </a:stretch>
        </p:blipFill>
        <p:spPr>
          <a:xfrm>
            <a:off x="9972358" y="4724151"/>
            <a:ext cx="1791931" cy="1012442"/>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320"/>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1" grpId="2" fill="hold">
                                  <p:stCondLst>
                                    <p:cond delay="0"/>
                                  </p:stCondLst>
                                  <p:childTnLst>
                                    <p:cmd type="call" cmd="playFrom(0.0)">
                                      <p:cBhvr>
                                        <p:cTn id="10" dur="1" fill="hold"/>
                                        <p:tgtEl>
                                          <p:spTgt spid="321"/>
                                        </p:tgtEl>
                                      </p:cBhvr>
                                    </p:cmd>
                                  </p:childTnLst>
                                </p:cTn>
                              </p:par>
                            </p:childTnLst>
                          </p:cTn>
                        </p:par>
                      </p:childTnLst>
                    </p:cTn>
                  </p:par>
                  <p:par>
                    <p:cTn id="11" fill="hold">
                      <p:stCondLst>
                        <p:cond delay="indefinite"/>
                      </p:stCondLst>
                      <p:childTnLst>
                        <p:par>
                          <p:cTn id="12" fill="hold">
                            <p:stCondLst>
                              <p:cond delay="0"/>
                            </p:stCondLst>
                            <p:childTnLst>
                              <p:par>
                                <p:cTn id="13" presetClass="mediacall" nodeType="clickEffect" presetSubtype="0" presetID="3" grpId="1" fill="hold">
                                  <p:stCondLst>
                                    <p:cond delay="0"/>
                                  </p:stCondLst>
                                  <p:childTnLst>
                                    <p:cmd type="call" cmd="stop">
                                      <p:cBhvr>
                                        <p:cTn id="14" dur="1000" fill="hold"/>
                                        <p:tgtEl>
                                          <p:spTgt spid="320"/>
                                        </p:tgtEl>
                                      </p:cBhvr>
                                    </p:cmd>
                                  </p:childTnLst>
                                </p:cTn>
                              </p:par>
                            </p:childTnLst>
                          </p:cTn>
                        </p:par>
                      </p:childTnLst>
                    </p:cTn>
                  </p:par>
                  <p:par>
                    <p:cTn id="15" fill="hold">
                      <p:stCondLst>
                        <p:cond delay="indefinite"/>
                      </p:stCondLst>
                      <p:childTnLst>
                        <p:par>
                          <p:cTn id="16" fill="hold">
                            <p:stCondLst>
                              <p:cond delay="0"/>
                            </p:stCondLst>
                            <p:childTnLst>
                              <p:par>
                                <p:cTn id="17" presetClass="mediacall" nodeType="clickEffect" presetSubtype="0" presetID="3" grpId="2" fill="hold">
                                  <p:stCondLst>
                                    <p:cond delay="0"/>
                                  </p:stCondLst>
                                  <p:childTnLst>
                                    <p:cmd type="call" cmd="stop">
                                      <p:cBhvr>
                                        <p:cTn id="18" dur="1000" fill="hold"/>
                                        <p:tgtEl>
                                          <p:spTgt spid="321"/>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9" fill="hold" display="0">
                  <p:stCondLst>
                    <p:cond delay="indefinite"/>
                  </p:stCondLst>
                </p:cTn>
                <p:tgtEl>
                  <p:spTgt spid="320"/>
                </p:tgtEl>
              </p:cMediaNode>
            </p:video>
            <p:seq concurrent="1" prevAc="none" nextAc="seek">
              <p:cTn id="20" evtFilter="cancelBubble" nodeType="interactiveSeq" restart="whenNotActive" fill="hold">
                <p:stCondLst>
                  <p:cond delay="0" evt="onClick">
                    <p:tgtEl>
                      <p:spTgt spid="320"/>
                    </p:tgtEl>
                  </p:cond>
                </p:stCondLst>
                <p:endSync delay="0" evt="end">
                  <p:rtn val="all"/>
                </p:endSync>
                <p:childTnLst>
                  <p:par>
                    <p:cTn id="21" fill="hold">
                      <p:stCondLst>
                        <p:cond delay="0"/>
                      </p:stCondLst>
                      <p:childTnLst>
                        <p:par>
                          <p:cTn id="22" fill="hold">
                            <p:stCondLst>
                              <p:cond delay="0"/>
                            </p:stCondLst>
                            <p:childTnLst>
                              <p:par>
                                <p:cTn id="23" presetClass="mediacall" nodeType="clickEffect" presetSubtype="0" presetID="2" fill="hold">
                                  <p:stCondLst>
                                    <p:cond delay="0"/>
                                  </p:stCondLst>
                                  <p:childTnLst>
                                    <p:cmd type="call" cmd="togglePause">
                                      <p:cBhvr>
                                        <p:cTn id="24" dur="1" fill="hold"/>
                                        <p:tgtEl>
                                          <p:spTgt spid="320"/>
                                        </p:tgtEl>
                                      </p:cBhvr>
                                    </p:cmd>
                                  </p:childTnLst>
                                </p:cTn>
                              </p:par>
                            </p:childTnLst>
                          </p:cTn>
                        </p:par>
                      </p:childTnLst>
                    </p:cTn>
                  </p:par>
                </p:childTnLst>
              </p:cTn>
              <p:nextCondLst>
                <p:cond delay="0" evt="onClick">
                  <p:tgtEl>
                    <p:spTgt spid="320"/>
                  </p:tgtEl>
                </p:cond>
              </p:nextCondLst>
            </p:seq>
            <p:video fullScrn="0">
              <p:cMediaNode mute="0" showWhenStopped="1" numSld="1" vol="80000">
                <p:cTn id="25" fill="hold" display="0">
                  <p:stCondLst>
                    <p:cond delay="indefinite"/>
                  </p:stCondLst>
                </p:cTn>
                <p:tgtEl>
                  <p:spTgt spid="321"/>
                </p:tgtEl>
              </p:cMediaNode>
            </p:video>
            <p:seq concurrent="1" prevAc="none" nextAc="seek">
              <p:cTn id="26" evtFilter="cancelBubble" nodeType="interactiveSeq" restart="whenNotActive" fill="hold">
                <p:stCondLst>
                  <p:cond delay="0" evt="onClick">
                    <p:tgtEl>
                      <p:spTgt spid="321"/>
                    </p:tgtEl>
                  </p:cond>
                </p:stCondLst>
                <p:endSync delay="0" evt="end">
                  <p:rtn val="all"/>
                </p:endSync>
                <p:childTnLst>
                  <p:par>
                    <p:cTn id="27" fill="hold">
                      <p:stCondLst>
                        <p:cond delay="0"/>
                      </p:stCondLst>
                      <p:childTnLst>
                        <p:par>
                          <p:cTn id="28" fill="hold">
                            <p:stCondLst>
                              <p:cond delay="0"/>
                            </p:stCondLst>
                            <p:childTnLst>
                              <p:par>
                                <p:cTn id="29" presetClass="mediacall" nodeType="clickEffect" presetSubtype="0" presetID="2" fill="hold">
                                  <p:stCondLst>
                                    <p:cond delay="0"/>
                                  </p:stCondLst>
                                  <p:childTnLst>
                                    <p:cmd type="call" cmd="togglePause">
                                      <p:cBhvr>
                                        <p:cTn id="30" dur="1" fill="hold"/>
                                        <p:tgtEl>
                                          <p:spTgt spid="321"/>
                                        </p:tgtEl>
                                      </p:cBhvr>
                                    </p:cmd>
                                  </p:childTnLst>
                                </p:cTn>
                              </p:par>
                            </p:childTnLst>
                          </p:cTn>
                        </p:par>
                      </p:childTnLst>
                    </p:cTn>
                  </p:par>
                </p:childTnLst>
              </p:cTn>
              <p:nextCondLst>
                <p:cond delay="0" evt="onClick">
                  <p:tgtEl>
                    <p:spTgt spid="321"/>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3" name="Text Placeholder 1"/>
          <p:cNvSpPr txBox="1"/>
          <p:nvPr>
            <p:ph type="body" sz="quarter" idx="1"/>
          </p:nvPr>
        </p:nvSpPr>
        <p:spPr>
          <a:xfrm>
            <a:off x="528741" y="552683"/>
            <a:ext cx="7113028" cy="671706"/>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PRIMARY ACTIVITIES 3</a:t>
            </a:r>
          </a:p>
        </p:txBody>
      </p:sp>
      <p:sp>
        <p:nvSpPr>
          <p:cNvPr id="324"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25" name="Rectangle 3"/>
          <p:cNvSpPr/>
          <p:nvPr/>
        </p:nvSpPr>
        <p:spPr>
          <a:xfrm>
            <a:off x="528740" y="2137472"/>
            <a:ext cx="6979503"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26" name="Rectangle 4"/>
          <p:cNvSpPr/>
          <p:nvPr/>
        </p:nvSpPr>
        <p:spPr>
          <a:xfrm>
            <a:off x="528741" y="4434356"/>
            <a:ext cx="6624533"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27" name="Rectangle 5"/>
          <p:cNvSpPr/>
          <p:nvPr/>
        </p:nvSpPr>
        <p:spPr>
          <a:xfrm>
            <a:off x="7508243" y="2137472"/>
            <a:ext cx="4424772"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28" name="Rectangle 6"/>
          <p:cNvSpPr/>
          <p:nvPr/>
        </p:nvSpPr>
        <p:spPr>
          <a:xfrm>
            <a:off x="7153274" y="4434356"/>
            <a:ext cx="4779740" cy="2151500"/>
          </a:xfrm>
          <a:prstGeom prst="rect">
            <a:avLst/>
          </a:prstGeom>
          <a:solidFill>
            <a:srgbClr val="FFFF00"/>
          </a:solidFill>
          <a:ln w="12700">
            <a:miter lim="400000"/>
          </a:ln>
        </p:spPr>
        <p:txBody>
          <a:bodyPr lIns="45719" rIns="45719" anchor="ctr"/>
          <a:lstStyle/>
          <a:p>
            <a:pPr algn="ctr">
              <a:defRPr>
                <a:solidFill>
                  <a:srgbClr val="FFFFFF"/>
                </a:solidFill>
              </a:defRPr>
            </a:pPr>
          </a:p>
        </p:txBody>
      </p:sp>
      <p:sp>
        <p:nvSpPr>
          <p:cNvPr id="329" name="TextBox 7"/>
          <p:cNvSpPr txBox="1"/>
          <p:nvPr/>
        </p:nvSpPr>
        <p:spPr>
          <a:xfrm>
            <a:off x="7261408" y="4451060"/>
            <a:ext cx="4688299" cy="19135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latin typeface="Arial"/>
                <a:ea typeface="Arial"/>
                <a:cs typeface="Arial"/>
                <a:sym typeface="Arial"/>
              </a:defRPr>
            </a:pPr>
            <a:r>
              <a:t>Research the work of charities in the UK who are supporting asylum seekers and refugees for example, </a:t>
            </a:r>
            <a:r>
              <a:rPr u="sng">
                <a:solidFill>
                  <a:srgbClr val="0563C1"/>
                </a:solidFill>
                <a:uFill>
                  <a:solidFill>
                    <a:srgbClr val="0563C1"/>
                  </a:solidFill>
                </a:uFill>
                <a:hlinkClick r:id="rId2" invalidUrl="" action="" tgtFrame="" tooltip="" history="1" highlightClick="0" endSnd="0"/>
              </a:rPr>
              <a:t>Supporting Refugees UK</a:t>
            </a:r>
            <a:r>
              <a:t>, </a:t>
            </a:r>
            <a:r>
              <a:rPr u="sng">
                <a:solidFill>
                  <a:srgbClr val="0563C1"/>
                </a:solidFill>
                <a:uFill>
                  <a:solidFill>
                    <a:srgbClr val="0563C1"/>
                  </a:solidFill>
                </a:uFill>
                <a:hlinkClick r:id="rId3" invalidUrl="" action="" tgtFrame="" tooltip="" history="1" highlightClick="0" endSnd="0"/>
              </a:rPr>
              <a:t>British Red Cross</a:t>
            </a:r>
            <a:r>
              <a:t>, </a:t>
            </a:r>
            <a:r>
              <a:rPr u="sng">
                <a:solidFill>
                  <a:srgbClr val="0563C1"/>
                </a:solidFill>
                <a:uFill>
                  <a:solidFill>
                    <a:srgbClr val="0563C1"/>
                  </a:solidFill>
                </a:uFill>
                <a:hlinkClick r:id="rId4" invalidUrl="" action="" tgtFrame="" tooltip="" history="1" highlightClick="0" endSnd="0"/>
              </a:rPr>
              <a:t>Refugee Council </a:t>
            </a:r>
          </a:p>
          <a:p>
            <a:pPr algn="ctr">
              <a:defRPr sz="1600">
                <a:latin typeface="Arial"/>
                <a:ea typeface="Arial"/>
                <a:cs typeface="Arial"/>
                <a:sym typeface="Arial"/>
              </a:defRPr>
            </a:pPr>
            <a:r>
              <a:t> </a:t>
            </a:r>
            <a:r>
              <a:rPr u="sng">
                <a:solidFill>
                  <a:srgbClr val="0563C1"/>
                </a:solidFill>
                <a:uFill>
                  <a:solidFill>
                    <a:srgbClr val="0563C1"/>
                  </a:solidFill>
                </a:uFill>
                <a:hlinkClick r:id="rId5" invalidUrl="" action="" tgtFrame="" tooltip="" history="1" highlightClick="0" endSnd="0"/>
              </a:rPr>
              <a:t>Young Roots</a:t>
            </a:r>
            <a:r>
              <a:t>. </a:t>
            </a:r>
          </a:p>
          <a:p>
            <a:pPr algn="ctr">
              <a:defRPr sz="1600">
                <a:latin typeface="Arial"/>
                <a:ea typeface="Arial"/>
                <a:cs typeface="Arial"/>
                <a:sym typeface="Arial"/>
              </a:defRPr>
            </a:pPr>
            <a:r>
              <a:t>There may also be charities local to your school working with refugees. Can you help support their work in any way?  </a:t>
            </a:r>
          </a:p>
        </p:txBody>
      </p:sp>
      <p:sp>
        <p:nvSpPr>
          <p:cNvPr id="330" name="TextBox 10"/>
          <p:cNvSpPr txBox="1"/>
          <p:nvPr/>
        </p:nvSpPr>
        <p:spPr>
          <a:xfrm>
            <a:off x="679335" y="2190376"/>
            <a:ext cx="4897745" cy="191442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400">
                <a:solidFill>
                  <a:srgbClr val="FFFFFF"/>
                </a:solidFill>
                <a:latin typeface="Arial"/>
                <a:ea typeface="Arial"/>
                <a:cs typeface="Arial"/>
                <a:sym typeface="Arial"/>
              </a:defRPr>
            </a:pPr>
            <a:r>
              <a:t>Article 22 is about governments supporting refugee children to enjoy all of their rights and to make sure they are reunited with their parents. </a:t>
            </a:r>
            <a:r>
              <a:rPr u="sng">
                <a:solidFill>
                  <a:srgbClr val="0563C1"/>
                </a:solidFill>
                <a:uFill>
                  <a:solidFill>
                    <a:srgbClr val="0563C1"/>
                  </a:solidFill>
                </a:uFill>
                <a:hlinkClick r:id="rId6" invalidUrl="" action="" tgtFrame="" tooltip="" history="1" highlightClick="0" endSnd="0"/>
              </a:rPr>
              <a:t>Watch this video from Newsround </a:t>
            </a:r>
            <a:r>
              <a:t>explaining some of the issues around refugees, migrants and asylum seekers coming to the UK. What do you think the Government should be doing to support children seeking safety in the UK? Send a letter or have a discussion with a local politician to share your view on what the government should be doing to support Article 22.  </a:t>
            </a:r>
          </a:p>
        </p:txBody>
      </p:sp>
      <p:sp>
        <p:nvSpPr>
          <p:cNvPr id="331" name="TextBox 11"/>
          <p:cNvSpPr txBox="1"/>
          <p:nvPr/>
        </p:nvSpPr>
        <p:spPr>
          <a:xfrm>
            <a:off x="7740209" y="2299560"/>
            <a:ext cx="4063578" cy="16849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600">
                <a:latin typeface="Arial"/>
                <a:ea typeface="Arial"/>
                <a:cs typeface="Arial"/>
                <a:sym typeface="Arial"/>
              </a:defRPr>
            </a:lvl1pPr>
          </a:lstStyle>
          <a:p>
            <a:pPr/>
            <a:r>
              <a:t>Who do you think of as family? Is it the people who share your home? Anyone else? Do any of your family live in different countries? How often do you get to see them? Think about how you would feel if the Government stopped you from seeing any of those people?   </a:t>
            </a:r>
          </a:p>
        </p:txBody>
      </p:sp>
      <p:sp>
        <p:nvSpPr>
          <p:cNvPr id="332" name="TextBox 12"/>
          <p:cNvSpPr txBox="1"/>
          <p:nvPr/>
        </p:nvSpPr>
        <p:spPr>
          <a:xfrm>
            <a:off x="738778" y="4794013"/>
            <a:ext cx="6204460" cy="8840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solidFill>
                  <a:srgbClr val="FFFFFF"/>
                </a:solidFill>
                <a:latin typeface="Arial"/>
                <a:ea typeface="Arial"/>
                <a:cs typeface="Arial"/>
                <a:sym typeface="Arial"/>
              </a:defRPr>
            </a:pPr>
            <a:r>
              <a:rPr u="sng">
                <a:solidFill>
                  <a:srgbClr val="0563C1"/>
                </a:solidFill>
                <a:uFill>
                  <a:solidFill>
                    <a:srgbClr val="0563C1"/>
                  </a:solidFill>
                </a:uFill>
                <a:hlinkClick r:id="rId7" invalidUrl="" action="" tgtFrame="" tooltip="" history="1" highlightClick="0" endSnd="0"/>
              </a:rPr>
              <a:t>Research this year’s ‘Refugee </a:t>
            </a:r>
            <a:r>
              <a:rPr u="sng">
                <a:solidFill>
                  <a:srgbClr val="0563C1"/>
                </a:solidFill>
                <a:uFill>
                  <a:solidFill>
                    <a:srgbClr val="0563C1"/>
                  </a:solidFill>
                </a:uFill>
                <a:hlinkClick r:id="rId7" invalidUrl="" action="" tgtFrame="" tooltip="" history="1" highlightClick="0" endSnd="0"/>
              </a:rPr>
              <a:t>W</a:t>
            </a:r>
            <a:r>
              <a:rPr u="sng">
                <a:solidFill>
                  <a:srgbClr val="0563C1"/>
                </a:solidFill>
                <a:uFill>
                  <a:solidFill>
                    <a:srgbClr val="0563C1"/>
                  </a:solidFill>
                </a:uFill>
                <a:hlinkClick r:id="rId7" invalidUrl="" action="" tgtFrame="" tooltip="" history="1" highlightClick="0" endSnd="0"/>
              </a:rPr>
              <a:t>eek’</a:t>
            </a:r>
            <a:r>
              <a:t> theme. Can you devise a creative response to this theme through art, music, drama or dance?  </a:t>
            </a:r>
          </a:p>
        </p:txBody>
      </p:sp>
      <p:pic>
        <p:nvPicPr>
          <p:cNvPr id="333" name="The Migrant Crisis Explained | How is the UK Government Tackling it? | NewsroundOnline Media 8" descr="The Migrant Crisis Explained | How is the UK Government Tackling it? | NewsroundOnline Media 8"/>
          <p:cNvPicPr>
            <a:picLocks noChangeAspect="0"/>
          </p:cNvPicPr>
          <p:nvPr>
            <a:videoFile xmlns:mc="http://schemas.openxmlformats.org/markup-compatibility/2006" r:link="rId8" mc:Ignorable="aiw"/>
          </p:nvPr>
        </p:nvPicPr>
        <p:blipFill>
          <a:blip r:embed="rId9">
            <a:extLst/>
          </a:blip>
          <a:stretch>
            <a:fillRect/>
          </a:stretch>
        </p:blipFill>
        <p:spPr>
          <a:xfrm>
            <a:off x="5630055" y="2252632"/>
            <a:ext cx="1687447" cy="953408"/>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333"/>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3" grpId="1" fill="hold">
                                  <p:stCondLst>
                                    <p:cond delay="0"/>
                                  </p:stCondLst>
                                  <p:childTnLst>
                                    <p:cmd type="call" cmd="stop">
                                      <p:cBhvr>
                                        <p:cTn id="10" dur="1000" fill="hold"/>
                                        <p:tgtEl>
                                          <p:spTgt spid="333"/>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1" fill="hold" display="0">
                  <p:stCondLst>
                    <p:cond delay="indefinite"/>
                  </p:stCondLst>
                </p:cTn>
                <p:tgtEl>
                  <p:spTgt spid="333"/>
                </p:tgtEl>
              </p:cMediaNode>
            </p:video>
            <p:seq concurrent="1" prevAc="none" nextAc="seek">
              <p:cTn id="12" evtFilter="cancelBubble" nodeType="interactiveSeq" restart="whenNotActive" fill="hold">
                <p:stCondLst>
                  <p:cond delay="0" evt="onClick">
                    <p:tgtEl>
                      <p:spTgt spid="333"/>
                    </p:tgtEl>
                  </p:cond>
                </p:stCondLst>
                <p:endSync delay="0" evt="end">
                  <p:rtn val="all"/>
                </p:endSync>
                <p:childTnLst>
                  <p:par>
                    <p:cTn id="13" fill="hold">
                      <p:stCondLst>
                        <p:cond delay="0"/>
                      </p:stCondLst>
                      <p:childTnLst>
                        <p:par>
                          <p:cTn id="14" fill="hold">
                            <p:stCondLst>
                              <p:cond delay="0"/>
                            </p:stCondLst>
                            <p:childTnLst>
                              <p:par>
                                <p:cTn id="15" presetClass="mediacall" nodeType="clickEffect" presetSubtype="0" presetID="2" fill="hold">
                                  <p:stCondLst>
                                    <p:cond delay="0"/>
                                  </p:stCondLst>
                                  <p:childTnLst>
                                    <p:cmd type="call" cmd="togglePause">
                                      <p:cBhvr>
                                        <p:cTn id="16" dur="1" fill="hold"/>
                                        <p:tgtEl>
                                          <p:spTgt spid="333"/>
                                        </p:tgtEl>
                                      </p:cBhvr>
                                    </p:cmd>
                                  </p:childTnLst>
                                </p:cTn>
                              </p:par>
                            </p:childTnLst>
                          </p:cTn>
                        </p:par>
                      </p:childTnLst>
                    </p:cTn>
                  </p:par>
                </p:childTnLst>
              </p:cTn>
              <p:nextCondLst>
                <p:cond delay="0" evt="onClick">
                  <p:tgtEl>
                    <p:spTgt spid="333"/>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5" name="Text Placeholder 1"/>
          <p:cNvSpPr txBox="1"/>
          <p:nvPr>
            <p:ph type="body" sz="quarter" idx="1"/>
          </p:nvPr>
        </p:nvSpPr>
        <p:spPr>
          <a:xfrm>
            <a:off x="528741" y="552685"/>
            <a:ext cx="7396058" cy="671705"/>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SECONDARY ACTIVITIES</a:t>
            </a:r>
          </a:p>
        </p:txBody>
      </p:sp>
      <p:sp>
        <p:nvSpPr>
          <p:cNvPr id="336"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37" name="Rectangle 3"/>
          <p:cNvSpPr/>
          <p:nvPr/>
        </p:nvSpPr>
        <p:spPr>
          <a:xfrm>
            <a:off x="528740" y="2137472"/>
            <a:ext cx="4195660"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38" name="Rectangle 4"/>
          <p:cNvSpPr/>
          <p:nvPr/>
        </p:nvSpPr>
        <p:spPr>
          <a:xfrm>
            <a:off x="528740" y="4434356"/>
            <a:ext cx="6119710" cy="2151500"/>
          </a:xfrm>
          <a:prstGeom prst="rect">
            <a:avLst/>
          </a:prstGeom>
          <a:solidFill>
            <a:srgbClr val="FF6937"/>
          </a:solidFill>
          <a:ln w="12700">
            <a:miter lim="400000"/>
          </a:ln>
        </p:spPr>
        <p:txBody>
          <a:bodyPr lIns="45719" rIns="45719" anchor="ctr"/>
          <a:lstStyle/>
          <a:p>
            <a:pPr algn="ctr">
              <a:defRPr>
                <a:solidFill>
                  <a:srgbClr val="FFFFFF"/>
                </a:solidFill>
              </a:defRPr>
            </a:pPr>
          </a:p>
        </p:txBody>
      </p:sp>
      <p:sp>
        <p:nvSpPr>
          <p:cNvPr id="339" name="Rectangle 5"/>
          <p:cNvSpPr/>
          <p:nvPr/>
        </p:nvSpPr>
        <p:spPr>
          <a:xfrm>
            <a:off x="4724400" y="2137472"/>
            <a:ext cx="7198060"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40" name="Rectangle 6"/>
          <p:cNvSpPr/>
          <p:nvPr/>
        </p:nvSpPr>
        <p:spPr>
          <a:xfrm>
            <a:off x="6648449" y="4434356"/>
            <a:ext cx="5284565"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41" name="TextBox 7"/>
          <p:cNvSpPr txBox="1"/>
          <p:nvPr/>
        </p:nvSpPr>
        <p:spPr>
          <a:xfrm>
            <a:off x="696088" y="2302033"/>
            <a:ext cx="3860963" cy="16849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solidFill>
                  <a:srgbClr val="030303"/>
                </a:solidFill>
                <a:latin typeface="Arial"/>
                <a:ea typeface="Arial"/>
                <a:cs typeface="Arial"/>
                <a:sym typeface="Arial"/>
              </a:defRPr>
            </a:pPr>
            <a:r>
              <a:rPr u="sng">
                <a:solidFill>
                  <a:srgbClr val="0563C1"/>
                </a:solidFill>
                <a:uFill>
                  <a:solidFill>
                    <a:srgbClr val="0563C1"/>
                  </a:solidFill>
                </a:uFill>
                <a:hlinkClick r:id="rId2" invalidUrl="" action="" tgtFrame="" tooltip="" history="1" highlightClick="0" endSnd="0"/>
              </a:rPr>
              <a:t>Have a look at this list</a:t>
            </a:r>
            <a:r>
              <a:t> of stories about refugees. Choose one you would like to read and perhaps write a short book review to share with others. Discuss with your school librarian ways of including more books from the perspective of refugees in your school library. </a:t>
            </a:r>
          </a:p>
        </p:txBody>
      </p:sp>
      <p:sp>
        <p:nvSpPr>
          <p:cNvPr id="342" name="TextBox 8"/>
          <p:cNvSpPr txBox="1"/>
          <p:nvPr/>
        </p:nvSpPr>
        <p:spPr>
          <a:xfrm>
            <a:off x="696088" y="4541029"/>
            <a:ext cx="5678364" cy="11507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latin typeface="Arial"/>
                <a:ea typeface="Arial"/>
                <a:cs typeface="Arial"/>
                <a:sym typeface="Arial"/>
              </a:defRPr>
            </a:pPr>
            <a:r>
              <a:t>Use </a:t>
            </a:r>
            <a:r>
              <a:rPr u="sng">
                <a:solidFill>
                  <a:srgbClr val="0563C1"/>
                </a:solidFill>
                <a:uFill>
                  <a:solidFill>
                    <a:srgbClr val="0563C1"/>
                  </a:solidFill>
                </a:uFill>
                <a:hlinkClick r:id="rId3" invalidUrl="" action="" tgtFrame="" tooltip="" history="1" highlightClick="0" endSnd="0"/>
              </a:rPr>
              <a:t>this information</a:t>
            </a:r>
            <a:r>
              <a:t> from UNICEF to find out about how and why some people become refugees and how UNICEF supports them. Create a display or a piece of drama or music to raise awareness in your school.  </a:t>
            </a:r>
          </a:p>
        </p:txBody>
      </p:sp>
      <p:sp>
        <p:nvSpPr>
          <p:cNvPr id="343" name="TextBox 10"/>
          <p:cNvSpPr txBox="1"/>
          <p:nvPr/>
        </p:nvSpPr>
        <p:spPr>
          <a:xfrm>
            <a:off x="4891747" y="2190375"/>
            <a:ext cx="4185793" cy="19135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600">
                <a:solidFill>
                  <a:srgbClr val="FFFFFF"/>
                </a:solidFill>
                <a:latin typeface="Arial"/>
                <a:ea typeface="Arial"/>
                <a:cs typeface="Arial"/>
                <a:sym typeface="Arial"/>
              </a:defRPr>
            </a:lvl1pPr>
          </a:lstStyle>
          <a:p>
            <a:pPr/>
            <a:r>
              <a:t>Explore the wording of Articles 10 and 22. Research government policy on immigration and asylum, then write to or meet with your local MP to urge the government to ensure that current policies on immigration, asylum seekers and refugees uphold children’s rights. This film from BBC Newsround may be a useful starting point. </a:t>
            </a:r>
          </a:p>
        </p:txBody>
      </p:sp>
      <p:sp>
        <p:nvSpPr>
          <p:cNvPr id="344" name="TextBox 11"/>
          <p:cNvSpPr txBox="1"/>
          <p:nvPr/>
        </p:nvSpPr>
        <p:spPr>
          <a:xfrm>
            <a:off x="6760258" y="4479054"/>
            <a:ext cx="5060945" cy="191442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400">
                <a:solidFill>
                  <a:srgbClr val="FFFFFF"/>
                </a:solidFill>
                <a:latin typeface="Arial"/>
                <a:ea typeface="Arial"/>
                <a:cs typeface="Arial"/>
                <a:sym typeface="Arial"/>
              </a:defRPr>
            </a:pPr>
            <a:r>
              <a:t>Hold a debate in school using this statement: </a:t>
            </a:r>
          </a:p>
          <a:p>
            <a:pPr algn="ctr">
              <a:defRPr b="1" i="1" sz="1400">
                <a:solidFill>
                  <a:srgbClr val="FFFFFF"/>
                </a:solidFill>
                <a:latin typeface="Arial"/>
                <a:ea typeface="Arial"/>
                <a:cs typeface="Arial"/>
                <a:sym typeface="Arial"/>
              </a:defRPr>
            </a:pPr>
            <a:r>
              <a:t>The UK government should provide more safe and legal routes for asylum seekers to come and live in the UK</a:t>
            </a:r>
            <a:r>
              <a:rPr b="0"/>
              <a:t>. </a:t>
            </a:r>
            <a:endParaRPr b="0"/>
          </a:p>
          <a:p>
            <a:pPr algn="ctr">
              <a:defRPr sz="1400">
                <a:solidFill>
                  <a:srgbClr val="FFFFFF"/>
                </a:solidFill>
                <a:latin typeface="Arial"/>
                <a:ea typeface="Arial"/>
                <a:cs typeface="Arial"/>
                <a:sym typeface="Arial"/>
              </a:defRPr>
            </a:pPr>
            <a:r>
              <a:t>These websites will help you to research the issue for the debate:</a:t>
            </a:r>
          </a:p>
          <a:p>
            <a:pPr algn="ctr">
              <a:defRPr sz="1400">
                <a:solidFill>
                  <a:srgbClr val="FFFFFF"/>
                </a:solidFill>
                <a:latin typeface="Arial"/>
                <a:ea typeface="Arial"/>
                <a:cs typeface="Arial"/>
                <a:sym typeface="Arial"/>
              </a:defRPr>
            </a:pPr>
          </a:p>
          <a:p>
            <a:pPr marL="285750" indent="-285750">
              <a:buSzPct val="100000"/>
              <a:buFont typeface="Arial"/>
              <a:buChar char="•"/>
              <a:defRPr sz="1400">
                <a:solidFill>
                  <a:srgbClr val="FFFFFF"/>
                </a:solidFill>
                <a:latin typeface="Arial"/>
                <a:ea typeface="Arial"/>
                <a:cs typeface="Arial"/>
                <a:sym typeface="Arial"/>
              </a:defRPr>
            </a:pPr>
            <a:r>
              <a:t>FOR - </a:t>
            </a:r>
            <a:r>
              <a:rPr u="sng">
                <a:solidFill>
                  <a:srgbClr val="0563C1"/>
                </a:solidFill>
                <a:uFill>
                  <a:solidFill>
                    <a:srgbClr val="0563C1"/>
                  </a:solidFill>
                </a:uFill>
                <a:hlinkClick r:id="rId4" invalidUrl="" action="" tgtFrame="" tooltip="" history="1" highlightClick="0" endSnd="0"/>
              </a:rPr>
              <a:t>source 1</a:t>
            </a:r>
            <a:r>
              <a:t> – </a:t>
            </a:r>
            <a:r>
              <a:rPr u="sng">
                <a:solidFill>
                  <a:srgbClr val="0563C1"/>
                </a:solidFill>
                <a:uFill>
                  <a:solidFill>
                    <a:srgbClr val="0563C1"/>
                  </a:solidFill>
                </a:uFill>
                <a:hlinkClick r:id="rId5" invalidUrl="" action="" tgtFrame="" tooltip="" history="1" highlightClick="0" endSnd="0"/>
              </a:rPr>
              <a:t>source 2</a:t>
            </a:r>
            <a:r>
              <a:t> – </a:t>
            </a:r>
            <a:r>
              <a:rPr u="sng">
                <a:solidFill>
                  <a:srgbClr val="0563C1"/>
                </a:solidFill>
                <a:uFill>
                  <a:solidFill>
                    <a:srgbClr val="0563C1"/>
                  </a:solidFill>
                </a:uFill>
                <a:hlinkClick r:id="rId6" invalidUrl="" action="" tgtFrame="" tooltip="" history="1" highlightClick="0" endSnd="0"/>
              </a:rPr>
              <a:t>source 2</a:t>
            </a:r>
          </a:p>
          <a:p>
            <a:pPr marL="285750" indent="-285750">
              <a:buSzPct val="100000"/>
              <a:buFont typeface="Arial"/>
              <a:buChar char="•"/>
              <a:defRPr sz="1400">
                <a:solidFill>
                  <a:srgbClr val="FFFFFF"/>
                </a:solidFill>
                <a:latin typeface="Arial"/>
                <a:ea typeface="Arial"/>
                <a:cs typeface="Arial"/>
                <a:sym typeface="Arial"/>
              </a:defRPr>
            </a:pPr>
            <a:r>
              <a:t>AGINST - </a:t>
            </a:r>
            <a:r>
              <a:rPr u="sng">
                <a:solidFill>
                  <a:srgbClr val="0563C1"/>
                </a:solidFill>
                <a:uFill>
                  <a:solidFill>
                    <a:srgbClr val="0563C1"/>
                  </a:solidFill>
                </a:uFill>
                <a:hlinkClick r:id="rId7" invalidUrl="" action="" tgtFrame="" tooltip="" history="1" highlightClick="0" endSnd="0"/>
              </a:rPr>
              <a:t>source 1</a:t>
            </a:r>
            <a:r>
              <a:t> - </a:t>
            </a:r>
            <a:r>
              <a:rPr u="sng">
                <a:solidFill>
                  <a:srgbClr val="0563C1"/>
                </a:solidFill>
                <a:uFill>
                  <a:solidFill>
                    <a:srgbClr val="0563C1"/>
                  </a:solidFill>
                </a:uFill>
                <a:hlinkClick r:id="rId8" invalidUrl="" action="" tgtFrame="" tooltip="" history="1" highlightClick="0" endSnd="0"/>
              </a:rPr>
              <a:t>source 2</a:t>
            </a:r>
          </a:p>
          <a:p>
            <a:pPr marL="285750" indent="-285750">
              <a:buSzPct val="100000"/>
              <a:buFont typeface="Arial"/>
              <a:buChar char="•"/>
              <a:defRPr sz="1400">
                <a:solidFill>
                  <a:srgbClr val="FFFFFF"/>
                </a:solidFill>
                <a:latin typeface="Arial"/>
                <a:ea typeface="Arial"/>
                <a:cs typeface="Arial"/>
                <a:sym typeface="Arial"/>
              </a:defRPr>
            </a:pPr>
            <a:r>
              <a:t>STATISTCS – </a:t>
            </a:r>
            <a:r>
              <a:rPr u="sng">
                <a:solidFill>
                  <a:srgbClr val="0563C1"/>
                </a:solidFill>
                <a:uFill>
                  <a:solidFill>
                    <a:srgbClr val="0563C1"/>
                  </a:solidFill>
                </a:uFill>
                <a:hlinkClick r:id="rId9" invalidUrl="" action="" tgtFrame="" tooltip="" history="1" highlightClick="0" endSnd="0"/>
              </a:rPr>
              <a:t>source 1</a:t>
            </a:r>
          </a:p>
        </p:txBody>
      </p:sp>
      <p:pic>
        <p:nvPicPr>
          <p:cNvPr id="345" name="The Migrant Crisis Explained | How is the UK Government Tackling it? | NewsroundOnline Media 9" descr="The Migrant Crisis Explained | How is the UK Government Tackling it? | NewsroundOnline Media 9"/>
          <p:cNvPicPr>
            <a:picLocks noChangeAspect="0"/>
          </p:cNvPicPr>
          <p:nvPr>
            <a:videoFile xmlns:mc="http://schemas.openxmlformats.org/markup-compatibility/2006" r:link="rId10" mc:Ignorable="aiw"/>
          </p:nvPr>
        </p:nvPicPr>
        <p:blipFill>
          <a:blip r:embed="rId11">
            <a:extLst/>
          </a:blip>
          <a:stretch>
            <a:fillRect/>
          </a:stretch>
        </p:blipFill>
        <p:spPr>
          <a:xfrm>
            <a:off x="9123258" y="2302033"/>
            <a:ext cx="2540001" cy="1435101"/>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345"/>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3" grpId="1" fill="hold">
                                  <p:stCondLst>
                                    <p:cond delay="0"/>
                                  </p:stCondLst>
                                  <p:childTnLst>
                                    <p:cmd type="call" cmd="stop">
                                      <p:cBhvr>
                                        <p:cTn id="10" dur="1000" fill="hold"/>
                                        <p:tgtEl>
                                          <p:spTgt spid="345"/>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1" fill="hold" display="0">
                  <p:stCondLst>
                    <p:cond delay="indefinite"/>
                  </p:stCondLst>
                </p:cTn>
                <p:tgtEl>
                  <p:spTgt spid="345"/>
                </p:tgtEl>
              </p:cMediaNode>
            </p:video>
            <p:seq concurrent="1" prevAc="none" nextAc="seek">
              <p:cTn id="12" evtFilter="cancelBubble" nodeType="interactiveSeq" restart="whenNotActive" fill="hold">
                <p:stCondLst>
                  <p:cond delay="0" evt="onClick">
                    <p:tgtEl>
                      <p:spTgt spid="345"/>
                    </p:tgtEl>
                  </p:cond>
                </p:stCondLst>
                <p:endSync delay="0" evt="end">
                  <p:rtn val="all"/>
                </p:endSync>
                <p:childTnLst>
                  <p:par>
                    <p:cTn id="13" fill="hold">
                      <p:stCondLst>
                        <p:cond delay="0"/>
                      </p:stCondLst>
                      <p:childTnLst>
                        <p:par>
                          <p:cTn id="14" fill="hold">
                            <p:stCondLst>
                              <p:cond delay="0"/>
                            </p:stCondLst>
                            <p:childTnLst>
                              <p:par>
                                <p:cTn id="15" presetClass="mediacall" nodeType="clickEffect" presetSubtype="0" presetID="2" fill="hold">
                                  <p:stCondLst>
                                    <p:cond delay="0"/>
                                  </p:stCondLst>
                                  <p:childTnLst>
                                    <p:cmd type="call" cmd="togglePause">
                                      <p:cBhvr>
                                        <p:cTn id="16" dur="1" fill="hold"/>
                                        <p:tgtEl>
                                          <p:spTgt spid="345"/>
                                        </p:tgtEl>
                                      </p:cBhvr>
                                    </p:cmd>
                                  </p:childTnLst>
                                </p:cTn>
                              </p:par>
                            </p:childTnLst>
                          </p:cTn>
                        </p:par>
                      </p:childTnLst>
                    </p:cTn>
                  </p:par>
                </p:childTnLst>
              </p:cTn>
              <p:nextCondLst>
                <p:cond delay="0" evt="onClick">
                  <p:tgtEl>
                    <p:spTgt spid="345"/>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7" name="Text Placeholder 1"/>
          <p:cNvSpPr txBox="1"/>
          <p:nvPr>
            <p:ph type="body" sz="quarter" idx="1"/>
          </p:nvPr>
        </p:nvSpPr>
        <p:spPr>
          <a:xfrm>
            <a:off x="528741" y="1422678"/>
            <a:ext cx="5676116" cy="569408"/>
          </a:xfrm>
          <a:prstGeom prst="rect">
            <a:avLst/>
          </a:prstGeom>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48" name="Text Placeholder 2"/>
          <p:cNvSpPr/>
          <p:nvPr>
            <p:ph type="body" idx="21"/>
          </p:nvPr>
        </p:nvSpPr>
        <p:spPr>
          <a:xfrm>
            <a:off x="528740" y="552685"/>
            <a:ext cx="7962118" cy="671705"/>
          </a:xfrm>
          <a:prstGeom prst="rect">
            <a:avLst/>
          </a:prstGeom>
          <a:extLst>
            <a:ext uri="{C572A759-6A51-4108-AA02-DFA0A04FC94B}">
              <ma14:wrappingTextBoxFlag xmlns:ma14="http://schemas.microsoft.com/office/mac/drawingml/2011/main" val="1"/>
            </a:ext>
          </a:extLst>
        </p:spPr>
        <p:txBody>
          <a:bodyPr/>
          <a:lstStyle>
            <a:lvl1pPr defTabSz="905255">
              <a:spcBef>
                <a:spcPts val="900"/>
              </a:spcBef>
              <a:defRPr b="0" spc="98" sz="3762">
                <a:latin typeface="Arial Black"/>
                <a:ea typeface="Arial Black"/>
                <a:cs typeface="Arial Black"/>
                <a:sym typeface="Arial Black"/>
              </a:defRPr>
            </a:lvl1pPr>
          </a:lstStyle>
          <a:p>
            <a:pPr/>
            <a:r>
              <a:t>SECONDARY ACTIVITIES 2</a:t>
            </a:r>
          </a:p>
        </p:txBody>
      </p:sp>
      <p:sp>
        <p:nvSpPr>
          <p:cNvPr id="349" name="Rectangle 3"/>
          <p:cNvSpPr/>
          <p:nvPr/>
        </p:nvSpPr>
        <p:spPr>
          <a:xfrm>
            <a:off x="528740" y="2137472"/>
            <a:ext cx="5458405"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50" name="Rectangle 4"/>
          <p:cNvSpPr/>
          <p:nvPr/>
        </p:nvSpPr>
        <p:spPr>
          <a:xfrm>
            <a:off x="528739" y="4434356"/>
            <a:ext cx="7304669"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51" name="Rectangle 5"/>
          <p:cNvSpPr/>
          <p:nvPr/>
        </p:nvSpPr>
        <p:spPr>
          <a:xfrm>
            <a:off x="5987143" y="2137472"/>
            <a:ext cx="5945872"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52" name="Rectangle 6"/>
          <p:cNvSpPr/>
          <p:nvPr/>
        </p:nvSpPr>
        <p:spPr>
          <a:xfrm>
            <a:off x="7833407" y="4434356"/>
            <a:ext cx="4099606" cy="2151500"/>
          </a:xfrm>
          <a:prstGeom prst="rect">
            <a:avLst/>
          </a:prstGeom>
          <a:solidFill>
            <a:srgbClr val="FF6937"/>
          </a:solidFill>
          <a:ln w="12700">
            <a:miter lim="400000"/>
          </a:ln>
        </p:spPr>
        <p:txBody>
          <a:bodyPr lIns="45719" rIns="45719" anchor="ctr"/>
          <a:lstStyle/>
          <a:p>
            <a:pPr algn="ctr">
              <a:defRPr>
                <a:solidFill>
                  <a:srgbClr val="FFFFFF"/>
                </a:solidFill>
              </a:defRPr>
            </a:pPr>
          </a:p>
        </p:txBody>
      </p:sp>
      <p:sp>
        <p:nvSpPr>
          <p:cNvPr id="353" name="TextBox 8"/>
          <p:cNvSpPr txBox="1"/>
          <p:nvPr/>
        </p:nvSpPr>
        <p:spPr>
          <a:xfrm>
            <a:off x="5946986" y="2232244"/>
            <a:ext cx="6026186" cy="19508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latin typeface="Arial"/>
                <a:ea typeface="Arial"/>
                <a:cs typeface="Arial"/>
                <a:sym typeface="Arial"/>
              </a:defRPr>
            </a:pPr>
            <a:r>
              <a:t>Download the UNICEF UK resource </a:t>
            </a:r>
            <a:r>
              <a:rPr u="sng">
                <a:solidFill>
                  <a:srgbClr val="0563C1"/>
                </a:solidFill>
                <a:uFill>
                  <a:solidFill>
                    <a:srgbClr val="0563C1"/>
                  </a:solidFill>
                </a:uFill>
                <a:hlinkClick r:id="rId2" invalidUrl="" action="" tgtFrame="" tooltip="" history="1" highlightClick="0" endSnd="0"/>
              </a:rPr>
              <a:t>Forced to Flee.</a:t>
            </a:r>
            <a:r>
              <a:t> </a:t>
            </a:r>
          </a:p>
          <a:p>
            <a:pPr algn="ctr">
              <a:defRPr>
                <a:latin typeface="Arial"/>
                <a:ea typeface="Arial"/>
                <a:cs typeface="Arial"/>
                <a:sym typeface="Arial"/>
              </a:defRPr>
            </a:pPr>
          </a:p>
          <a:p>
            <a:pPr algn="ctr">
              <a:defRPr>
                <a:latin typeface="Arial"/>
                <a:ea typeface="Arial"/>
                <a:cs typeface="Arial"/>
                <a:sym typeface="Arial"/>
              </a:defRPr>
            </a:pPr>
            <a:r>
              <a:t>Work with a group to plan a lesson or an assembly to mark the World Refugee Day in your school. </a:t>
            </a:r>
          </a:p>
          <a:p>
            <a:pPr algn="ctr">
              <a:defRPr>
                <a:latin typeface="Arial"/>
                <a:ea typeface="Arial"/>
                <a:cs typeface="Arial"/>
                <a:sym typeface="Arial"/>
              </a:defRPr>
            </a:pPr>
          </a:p>
          <a:p>
            <a:pPr algn="ctr">
              <a:defRPr>
                <a:latin typeface="Arial"/>
                <a:ea typeface="Arial"/>
                <a:cs typeface="Arial"/>
                <a:sym typeface="Arial"/>
              </a:defRPr>
            </a:pPr>
            <a:r>
              <a:t>You might like to start with helping people to understand and use the accurate terminology on page 4.</a:t>
            </a:r>
            <a:r>
              <a:rPr sz="1600"/>
              <a:t> </a:t>
            </a:r>
          </a:p>
        </p:txBody>
      </p:sp>
      <p:sp>
        <p:nvSpPr>
          <p:cNvPr id="354" name="TextBox 9"/>
          <p:cNvSpPr txBox="1"/>
          <p:nvPr/>
        </p:nvSpPr>
        <p:spPr>
          <a:xfrm>
            <a:off x="687284" y="4626414"/>
            <a:ext cx="7213229" cy="159164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lnSpc>
                <a:spcPct val="107000"/>
              </a:lnSpc>
              <a:spcBef>
                <a:spcPts val="800"/>
              </a:spcBef>
              <a:defRPr>
                <a:latin typeface="Arial"/>
                <a:ea typeface="Arial"/>
                <a:cs typeface="Arial"/>
                <a:sym typeface="Arial"/>
              </a:defRPr>
            </a:pPr>
            <a:r>
              <a:t>Research the work of charities in the UK who are supporting </a:t>
            </a:r>
            <a:r>
              <a:rPr u="sng">
                <a:solidFill>
                  <a:srgbClr val="0563C1"/>
                </a:solidFill>
                <a:uFill>
                  <a:solidFill>
                    <a:srgbClr val="0563C1"/>
                  </a:solidFill>
                </a:uFill>
                <a:hlinkClick r:id="rId3" invalidUrl="" action="" tgtFrame="" tooltip="" history="1" highlightClick="0" endSnd="0"/>
              </a:rPr>
              <a:t>asylum seekers and refugees for example</a:t>
            </a:r>
            <a:r>
              <a:rPr>
                <a:solidFill>
                  <a:srgbClr val="1F4E79"/>
                </a:solidFill>
              </a:rPr>
              <a:t>, </a:t>
            </a:r>
            <a:r>
              <a:rPr u="sng">
                <a:solidFill>
                  <a:srgbClr val="0563C1"/>
                </a:solidFill>
                <a:uFill>
                  <a:solidFill>
                    <a:srgbClr val="0563C1"/>
                  </a:solidFill>
                </a:uFill>
                <a:hlinkClick r:id="rId4" invalidUrl="" action="" tgtFrame="" tooltip="" history="1" highlightClick="0" endSnd="0"/>
              </a:rPr>
              <a:t>British Red Cross</a:t>
            </a:r>
            <a:r>
              <a:rPr>
                <a:solidFill>
                  <a:srgbClr val="1F4E79"/>
                </a:solidFill>
              </a:rPr>
              <a:t>, </a:t>
            </a:r>
            <a:r>
              <a:rPr u="sng">
                <a:solidFill>
                  <a:srgbClr val="0563C1"/>
                </a:solidFill>
                <a:uFill>
                  <a:solidFill>
                    <a:srgbClr val="0563C1"/>
                  </a:solidFill>
                </a:uFill>
                <a:hlinkClick r:id="rId5" invalidUrl="" action="" tgtFrame="" tooltip="" history="1" highlightClick="0" endSnd="0"/>
              </a:rPr>
              <a:t>Refugee Council</a:t>
            </a:r>
            <a:r>
              <a:rPr>
                <a:solidFill>
                  <a:srgbClr val="1F4E79"/>
                </a:solidFill>
              </a:rPr>
              <a:t>, </a:t>
            </a:r>
            <a:r>
              <a:rPr u="sng">
                <a:solidFill>
                  <a:srgbClr val="0563C1"/>
                </a:solidFill>
                <a:uFill>
                  <a:solidFill>
                    <a:srgbClr val="0563C1"/>
                  </a:solidFill>
                </a:uFill>
                <a:hlinkClick r:id="rId6" invalidUrl="" action="" tgtFrame="" tooltip="" history="1" highlightClick="0" endSnd="0"/>
              </a:rPr>
              <a:t>Young Roots</a:t>
            </a:r>
            <a:r>
              <a:t>. There may also be charities local to your school working with refugees. </a:t>
            </a:r>
          </a:p>
          <a:p>
            <a:pPr algn="ctr">
              <a:lnSpc>
                <a:spcPct val="107000"/>
              </a:lnSpc>
              <a:spcBef>
                <a:spcPts val="800"/>
              </a:spcBef>
              <a:defRPr>
                <a:latin typeface="Arial"/>
                <a:ea typeface="Arial"/>
                <a:cs typeface="Arial"/>
                <a:sym typeface="Arial"/>
              </a:defRPr>
            </a:pPr>
            <a:r>
              <a:t>Can you help support their work in any way?</a:t>
            </a:r>
          </a:p>
        </p:txBody>
      </p:sp>
      <p:sp>
        <p:nvSpPr>
          <p:cNvPr id="355" name="TextBox 10"/>
          <p:cNvSpPr txBox="1"/>
          <p:nvPr/>
        </p:nvSpPr>
        <p:spPr>
          <a:xfrm>
            <a:off x="686324" y="2204048"/>
            <a:ext cx="5143238" cy="19508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solidFill>
                  <a:srgbClr val="FFFFFF"/>
                </a:solidFill>
                <a:latin typeface="Arial"/>
                <a:ea typeface="Arial"/>
                <a:cs typeface="Arial"/>
                <a:sym typeface="Arial"/>
              </a:defRPr>
            </a:pPr>
            <a:r>
              <a:rPr u="sng">
                <a:solidFill>
                  <a:srgbClr val="0563C1"/>
                </a:solidFill>
                <a:uFill>
                  <a:solidFill>
                    <a:srgbClr val="0563C1"/>
                  </a:solidFill>
                </a:uFill>
                <a:hlinkClick r:id="rId7" invalidUrl="" action="" tgtFrame="" tooltip="" history="1" highlightClick="0" endSnd="0"/>
              </a:rPr>
              <a:t>Simple Acts</a:t>
            </a:r>
            <a:r>
              <a:t> are everyday actions we can all do to stand with refugees and make new connections in our communities. Have a look at the list here and choose which simple act you will do to show support. </a:t>
            </a:r>
          </a:p>
          <a:p>
            <a:pPr algn="ctr">
              <a:defRPr>
                <a:solidFill>
                  <a:srgbClr val="FFFFFF"/>
                </a:solidFill>
                <a:latin typeface="Arial"/>
                <a:ea typeface="Arial"/>
                <a:cs typeface="Arial"/>
                <a:sym typeface="Arial"/>
              </a:defRPr>
            </a:pPr>
          </a:p>
          <a:p>
            <a:pPr algn="ctr">
              <a:defRPr>
                <a:solidFill>
                  <a:srgbClr val="FFFFFF"/>
                </a:solidFill>
                <a:latin typeface="Arial"/>
                <a:ea typeface="Arial"/>
                <a:cs typeface="Arial"/>
                <a:sym typeface="Arial"/>
              </a:defRPr>
            </a:pPr>
            <a:r>
              <a:t>Can you come up with any acts of your own? </a:t>
            </a:r>
          </a:p>
        </p:txBody>
      </p:sp>
      <p:sp>
        <p:nvSpPr>
          <p:cNvPr id="356" name="TextBox 12"/>
          <p:cNvSpPr txBox="1"/>
          <p:nvPr/>
        </p:nvSpPr>
        <p:spPr>
          <a:xfrm>
            <a:off x="8048364" y="4626414"/>
            <a:ext cx="3782516" cy="16841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latin typeface="Arial"/>
                <a:ea typeface="Arial"/>
                <a:cs typeface="Arial"/>
                <a:sym typeface="Arial"/>
              </a:defRPr>
            </a:pPr>
            <a:r>
              <a:t>Research this year’s </a:t>
            </a:r>
            <a:r>
              <a:rPr u="sng">
                <a:solidFill>
                  <a:srgbClr val="0563C1"/>
                </a:solidFill>
                <a:uFill>
                  <a:solidFill>
                    <a:srgbClr val="0563C1"/>
                  </a:solidFill>
                </a:uFill>
                <a:hlinkClick r:id="rId8" invalidUrl="" action="" tgtFrame="" tooltip="" history="1" highlightClick="0" endSnd="0"/>
              </a:rPr>
              <a:t>‘Refugee </a:t>
            </a:r>
            <a:r>
              <a:rPr u="sng">
                <a:solidFill>
                  <a:srgbClr val="0563C1"/>
                </a:solidFill>
                <a:uFill>
                  <a:solidFill>
                    <a:srgbClr val="0563C1"/>
                  </a:solidFill>
                </a:uFill>
                <a:hlinkClick r:id="rId8" invalidUrl="" action="" tgtFrame="" tooltip="" history="1" highlightClick="0" endSnd="0"/>
              </a:rPr>
              <a:t>W</a:t>
            </a:r>
            <a:r>
              <a:rPr u="sng">
                <a:solidFill>
                  <a:srgbClr val="0563C1"/>
                </a:solidFill>
                <a:uFill>
                  <a:solidFill>
                    <a:srgbClr val="0563C1"/>
                  </a:solidFill>
                </a:uFill>
                <a:hlinkClick r:id="rId8" invalidUrl="" action="" tgtFrame="" tooltip="" history="1" highlightClick="0" endSnd="0"/>
              </a:rPr>
              <a:t>eek’ </a:t>
            </a:r>
            <a:r>
              <a:t>theme.</a:t>
            </a:r>
          </a:p>
          <a:p>
            <a:pPr algn="ctr">
              <a:defRPr>
                <a:latin typeface="Arial"/>
                <a:ea typeface="Arial"/>
                <a:cs typeface="Arial"/>
                <a:sym typeface="Arial"/>
              </a:defRPr>
            </a:pPr>
          </a:p>
          <a:p>
            <a:pPr algn="ctr">
              <a:defRPr>
                <a:latin typeface="Arial"/>
                <a:ea typeface="Arial"/>
                <a:cs typeface="Arial"/>
                <a:sym typeface="Arial"/>
              </a:defRPr>
            </a:pPr>
            <a:r>
              <a:t> Can you devise a creative response to this theme through art, music, drama or dance? </a:t>
            </a:r>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8" name="Text Placeholder 1"/>
          <p:cNvSpPr txBox="1"/>
          <p:nvPr>
            <p:ph type="body" sz="quarter" idx="1"/>
          </p:nvPr>
        </p:nvSpPr>
        <p:spPr>
          <a:xfrm>
            <a:off x="528741" y="552685"/>
            <a:ext cx="7929458" cy="671705"/>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SECONDARY ACTIVITIES 3</a:t>
            </a:r>
          </a:p>
        </p:txBody>
      </p:sp>
      <p:sp>
        <p:nvSpPr>
          <p:cNvPr id="359"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60" name="Rectangle 3"/>
          <p:cNvSpPr/>
          <p:nvPr/>
        </p:nvSpPr>
        <p:spPr>
          <a:xfrm>
            <a:off x="528740" y="2137472"/>
            <a:ext cx="4995760"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61" name="Rectangle 4"/>
          <p:cNvSpPr/>
          <p:nvPr/>
        </p:nvSpPr>
        <p:spPr>
          <a:xfrm>
            <a:off x="528742" y="4434356"/>
            <a:ext cx="6786458" cy="2151500"/>
          </a:xfrm>
          <a:prstGeom prst="rect">
            <a:avLst/>
          </a:prstGeom>
          <a:solidFill>
            <a:srgbClr val="FF6937"/>
          </a:solidFill>
          <a:ln w="12700">
            <a:miter lim="400000"/>
          </a:ln>
        </p:spPr>
        <p:txBody>
          <a:bodyPr lIns="45719" rIns="45719" anchor="ctr"/>
          <a:lstStyle/>
          <a:p>
            <a:pPr algn="ctr">
              <a:defRPr>
                <a:solidFill>
                  <a:srgbClr val="FFFFFF"/>
                </a:solidFill>
              </a:defRPr>
            </a:pPr>
          </a:p>
        </p:txBody>
      </p:sp>
      <p:sp>
        <p:nvSpPr>
          <p:cNvPr id="362" name="Rectangle 5"/>
          <p:cNvSpPr/>
          <p:nvPr/>
        </p:nvSpPr>
        <p:spPr>
          <a:xfrm>
            <a:off x="5524499" y="2137472"/>
            <a:ext cx="6408516"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63" name="Rectangle 6"/>
          <p:cNvSpPr/>
          <p:nvPr/>
        </p:nvSpPr>
        <p:spPr>
          <a:xfrm>
            <a:off x="7315199" y="4434356"/>
            <a:ext cx="4617815"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64" name="TextBox 7"/>
          <p:cNvSpPr txBox="1"/>
          <p:nvPr/>
        </p:nvSpPr>
        <p:spPr>
          <a:xfrm>
            <a:off x="619432" y="2398373"/>
            <a:ext cx="4745310" cy="14563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latin typeface="Arial"/>
                <a:ea typeface="Arial"/>
                <a:cs typeface="Arial"/>
                <a:sym typeface="Arial"/>
              </a:defRPr>
            </a:pPr>
            <a:r>
              <a:t>Take a look at the UNHCR’s </a:t>
            </a:r>
            <a:r>
              <a:rPr u="sng">
                <a:solidFill>
                  <a:srgbClr val="0563C1"/>
                </a:solidFill>
                <a:uFill>
                  <a:solidFill>
                    <a:srgbClr val="0563C1"/>
                  </a:solidFill>
                </a:uFill>
                <a:hlinkClick r:id="rId2" invalidUrl="" action="" tgtFrame="" tooltip="" history="1" highlightClick="0" endSnd="0"/>
              </a:rPr>
              <a:t>7 videos guaranteed to change the way you see refugees</a:t>
            </a:r>
            <a:r>
              <a:t>. </a:t>
            </a:r>
          </a:p>
          <a:p>
            <a:pPr algn="ctr">
              <a:defRPr sz="1600">
                <a:latin typeface="Arial"/>
                <a:ea typeface="Arial"/>
                <a:cs typeface="Arial"/>
                <a:sym typeface="Arial"/>
              </a:defRPr>
            </a:pPr>
          </a:p>
          <a:p>
            <a:pPr algn="ctr">
              <a:defRPr sz="1600">
                <a:latin typeface="Arial"/>
                <a:ea typeface="Arial"/>
                <a:cs typeface="Arial"/>
                <a:sym typeface="Arial"/>
              </a:defRPr>
            </a:pPr>
            <a:r>
              <a:t>Pick one that you feel is really powerful and talk about why with a partner. Who could you share it with to help them understand? </a:t>
            </a:r>
          </a:p>
        </p:txBody>
      </p:sp>
      <p:sp>
        <p:nvSpPr>
          <p:cNvPr id="365" name="TextBox 8"/>
          <p:cNvSpPr txBox="1"/>
          <p:nvPr/>
        </p:nvSpPr>
        <p:spPr>
          <a:xfrm>
            <a:off x="903146" y="4773600"/>
            <a:ext cx="6037649" cy="12277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solidFill>
                  <a:srgbClr val="FFFFFF"/>
                </a:solidFill>
                <a:latin typeface="Arial"/>
                <a:ea typeface="Arial"/>
                <a:cs typeface="Arial"/>
                <a:sym typeface="Arial"/>
              </a:defRPr>
            </a:pPr>
            <a:r>
              <a:t>Singer-songwriter Rita Ora arrived in the UK as a baby, after her parents had fled conflict in Kosovo. </a:t>
            </a:r>
            <a:r>
              <a:rPr u="sng">
                <a:solidFill>
                  <a:srgbClr val="0563C1"/>
                </a:solidFill>
                <a:uFill>
                  <a:solidFill>
                    <a:srgbClr val="0563C1"/>
                  </a:solidFill>
                </a:uFill>
                <a:hlinkClick r:id="rId3" invalidUrl="" action="" tgtFrame="" tooltip="" history="1" highlightClick="0" endSnd="0"/>
              </a:rPr>
              <a:t>In this Big Issue article </a:t>
            </a:r>
            <a:r>
              <a:t>she explains why it’s an important part of her story. Take a look at this list of famous refugees on the </a:t>
            </a:r>
            <a:r>
              <a:rPr u="sng">
                <a:solidFill>
                  <a:srgbClr val="0563C1"/>
                </a:solidFill>
                <a:uFill>
                  <a:solidFill>
                    <a:srgbClr val="0563C1"/>
                  </a:solidFill>
                </a:uFill>
                <a:hlinkClick r:id="rId4" invalidUrl="" action="" tgtFrame="" tooltip="" history="1" highlightClick="0" endSnd="0"/>
              </a:rPr>
              <a:t>Refugee Week website </a:t>
            </a:r>
            <a:r>
              <a:t>– pick one and find out a bit more about their story.  </a:t>
            </a:r>
          </a:p>
        </p:txBody>
      </p:sp>
      <p:sp>
        <p:nvSpPr>
          <p:cNvPr id="366" name="TextBox 10"/>
          <p:cNvSpPr txBox="1"/>
          <p:nvPr/>
        </p:nvSpPr>
        <p:spPr>
          <a:xfrm>
            <a:off x="5730560" y="2246010"/>
            <a:ext cx="6088997" cy="16849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solidFill>
                  <a:srgbClr val="FFFFFF"/>
                </a:solidFill>
                <a:latin typeface="Arial"/>
                <a:ea typeface="Arial"/>
                <a:cs typeface="Arial"/>
                <a:sym typeface="Arial"/>
              </a:defRPr>
            </a:pPr>
            <a:r>
              <a:t>Did you know that an official Refugee team now competes at the Olympics, with many of the athletes receiving scholarships and support? The team is supported by the </a:t>
            </a:r>
            <a:r>
              <a:rPr u="sng">
                <a:solidFill>
                  <a:srgbClr val="0563C1"/>
                </a:solidFill>
                <a:uFill>
                  <a:solidFill>
                    <a:srgbClr val="0563C1"/>
                  </a:solidFill>
                </a:uFill>
                <a:hlinkClick r:id="rId5" invalidUrl="" action="" tgtFrame="" tooltip="" history="1" highlightClick="0" endSnd="0"/>
              </a:rPr>
              <a:t>Olympic Refuge Foundation</a:t>
            </a:r>
            <a:r>
              <a:t>, which wants to ensure that ‘young people affected by displacement thrive through sport’. </a:t>
            </a:r>
          </a:p>
          <a:p>
            <a:pPr algn="ctr">
              <a:defRPr sz="1600">
                <a:solidFill>
                  <a:srgbClr val="FFFFFF"/>
                </a:solidFill>
                <a:latin typeface="Arial"/>
                <a:ea typeface="Arial"/>
                <a:cs typeface="Arial"/>
                <a:sym typeface="Arial"/>
              </a:defRPr>
            </a:pPr>
          </a:p>
          <a:p>
            <a:pPr algn="ctr">
              <a:defRPr sz="1600">
                <a:solidFill>
                  <a:srgbClr val="FFFFFF"/>
                </a:solidFill>
                <a:latin typeface="Arial"/>
                <a:ea typeface="Arial"/>
                <a:cs typeface="Arial"/>
                <a:sym typeface="Arial"/>
              </a:defRPr>
            </a:pPr>
            <a:r>
              <a:t>How do you think sport could help?</a:t>
            </a:r>
          </a:p>
        </p:txBody>
      </p:sp>
      <p:sp>
        <p:nvSpPr>
          <p:cNvPr id="367" name="TextBox 12"/>
          <p:cNvSpPr txBox="1"/>
          <p:nvPr/>
        </p:nvSpPr>
        <p:spPr>
          <a:xfrm>
            <a:off x="7439237" y="4773600"/>
            <a:ext cx="4448056" cy="12277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600">
                <a:solidFill>
                  <a:srgbClr val="FFFFFF"/>
                </a:solidFill>
                <a:latin typeface="Arial"/>
                <a:ea typeface="Arial"/>
                <a:cs typeface="Arial"/>
                <a:sym typeface="Arial"/>
              </a:defRPr>
            </a:lvl1pPr>
          </a:lstStyle>
          <a:p>
            <a:pPr/>
            <a:r>
              <a:t>In small groups think about the practical obstacles refugees may face when leaving their country, on the journey to another country and in settling into the new country.  Which children’s rights might be under threat?   </a:t>
            </a: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9" name="Text Placeholder 1"/>
          <p:cNvSpPr txBox="1"/>
          <p:nvPr>
            <p:ph type="body" sz="quarter" idx="1"/>
          </p:nvPr>
        </p:nvSpPr>
        <p:spPr>
          <a:xfrm>
            <a:off x="6536001" y="663683"/>
            <a:ext cx="3379524" cy="588607"/>
          </a:xfrm>
          <a:prstGeom prst="rect">
            <a:avLst/>
          </a:prstGeom>
        </p:spPr>
        <p:txBody>
          <a:bodyPr/>
          <a:lstStyle>
            <a:lvl1pPr>
              <a:defRPr b="0" sz="3200">
                <a:latin typeface="Arial Black"/>
                <a:ea typeface="Arial Black"/>
                <a:cs typeface="Arial Black"/>
                <a:sym typeface="Arial Black"/>
              </a:defRPr>
            </a:lvl1pPr>
          </a:lstStyle>
          <a:p>
            <a:pPr/>
            <a:r>
              <a:t>REFLECTION</a:t>
            </a:r>
          </a:p>
        </p:txBody>
      </p:sp>
      <p:sp>
        <p:nvSpPr>
          <p:cNvPr id="370" name="Text Placeholder 2"/>
          <p:cNvSpPr/>
          <p:nvPr>
            <p:ph type="body" idx="21"/>
          </p:nvPr>
        </p:nvSpPr>
        <p:spPr>
          <a:xfrm>
            <a:off x="6535895" y="1526397"/>
            <a:ext cx="5305426" cy="705905"/>
          </a:xfrm>
          <a:prstGeom prst="rect">
            <a:avLst/>
          </a:prstGeom>
          <a:extLst>
            <a:ext uri="{C572A759-6A51-4108-AA02-DFA0A04FC94B}">
              <ma14:wrappingTextBoxFlag xmlns:ma14="http://schemas.microsoft.com/office/mac/drawingml/2011/main" val="1"/>
            </a:ext>
          </a:extLst>
        </p:spPr>
        <p:txBody>
          <a:bodyPr/>
          <a:lstStyle>
            <a:lvl1pPr defTabSz="914400">
              <a:spcBef>
                <a:spcPts val="1000"/>
              </a:spcBef>
              <a:defRPr sz="1800">
                <a:latin typeface="Arial"/>
                <a:ea typeface="Arial"/>
                <a:cs typeface="Arial"/>
                <a:sym typeface="Arial"/>
              </a:defRPr>
            </a:lvl1pPr>
          </a:lstStyle>
          <a:p>
            <a:pPr/>
            <a:r>
              <a:t>Imagine how you would feel if you were forced to leave your home.</a:t>
            </a:r>
          </a:p>
        </p:txBody>
      </p:sp>
      <p:sp>
        <p:nvSpPr>
          <p:cNvPr id="371" name="Text Placeholder 5"/>
          <p:cNvSpPr/>
          <p:nvPr>
            <p:ph type="body" idx="24"/>
          </p:nvPr>
        </p:nvSpPr>
        <p:spPr>
          <a:xfrm>
            <a:off x="6535895" y="2450992"/>
            <a:ext cx="5437031" cy="3743324"/>
          </a:xfrm>
          <a:prstGeom prst="rect">
            <a:avLst/>
          </a:prstGeom>
          <a:extLst>
            <a:ext uri="{C572A759-6A51-4108-AA02-DFA0A04FC94B}">
              <ma14:wrappingTextBoxFlag xmlns:ma14="http://schemas.microsoft.com/office/mac/drawingml/2011/main" val="1"/>
            </a:ext>
          </a:extLst>
        </p:spPr>
        <p:txBody>
          <a:bodyPr/>
          <a:lstStyle/>
          <a:p>
            <a:pPr marL="457200">
              <a:lnSpc>
                <a:spcPct val="107000"/>
              </a:lnSpc>
              <a:defRPr>
                <a:latin typeface="Arial"/>
                <a:ea typeface="Arial"/>
                <a:cs typeface="Arial"/>
                <a:sym typeface="Arial"/>
              </a:defRPr>
            </a:pPr>
            <a:r>
              <a:t>Think about people in your community who have been in this situation:</a:t>
            </a:r>
            <a:endParaRPr>
              <a:latin typeface="+mn-lt"/>
              <a:ea typeface="+mn-ea"/>
              <a:cs typeface="+mn-cs"/>
              <a:sym typeface="Calibri"/>
            </a:endParaRPr>
          </a:p>
          <a:p>
            <a:pPr marL="457200">
              <a:lnSpc>
                <a:spcPct val="107000"/>
              </a:lnSpc>
              <a:defRPr>
                <a:latin typeface="Arial"/>
                <a:ea typeface="Arial"/>
                <a:cs typeface="Arial"/>
                <a:sym typeface="Arial"/>
              </a:defRPr>
            </a:pPr>
            <a:r>
              <a:t>How can we make sure that people feel welcomed and supported?</a:t>
            </a:r>
            <a:endParaRPr>
              <a:latin typeface="+mn-lt"/>
              <a:ea typeface="+mn-ea"/>
              <a:cs typeface="+mn-cs"/>
              <a:sym typeface="Calibri"/>
            </a:endParaRPr>
          </a:p>
          <a:p>
            <a:pPr marL="0" indent="0">
              <a:buSzTx/>
              <a:buNone/>
              <a:defRPr>
                <a:latin typeface="Arial"/>
                <a:ea typeface="Arial"/>
                <a:cs typeface="Arial"/>
                <a:sym typeface="Arial"/>
              </a:defRPr>
            </a:pPr>
          </a:p>
          <a:p>
            <a:pPr marL="0" indent="0">
              <a:buSzTx/>
              <a:buNone/>
              <a:defRPr>
                <a:latin typeface="Arial"/>
                <a:ea typeface="Arial"/>
                <a:cs typeface="Arial"/>
                <a:sym typeface="Arial"/>
              </a:defRPr>
            </a:pPr>
            <a:r>
              <a:t>  </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alpha val="97000"/>
        </a:srgbClr>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