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theme/theme2.xml" ContentType="application/vnd.openxmlformats-officedocument.theme+xml"/>
  <Override PartName="/ppt/media/image9.jpeg" ContentType="image/jpeg"/>
  <Override PartName="/ppt/media/image10.jpeg" ContentType="image/jpeg"/>
  <Override PartName="/ppt/media/image11.jpeg" ContentType="image/jpeg"/>
  <Override PartName="/ppt/media/image12.jpeg" ContentType="image/jpeg"/>
  <Override PartName="/ppt/media/image13.jpeg" ContentType="image/jpeg"/>
  <Override PartName="/ppt/media/image14.jpeg" ContentType="image/jpeg"/>
  <Override PartName="/ppt/media/image15.jpeg" ContentType="image/jpeg"/>
  <Override PartName="/ppt/media/image16.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263" name="Shape 263"/>
          <p:cNvSpPr/>
          <p:nvPr>
            <p:ph type="sldImg"/>
          </p:nvPr>
        </p:nvSpPr>
        <p:spPr>
          <a:xfrm>
            <a:off x="1143000" y="685800"/>
            <a:ext cx="4572000" cy="3429000"/>
          </a:xfrm>
          <a:prstGeom prst="rect">
            <a:avLst/>
          </a:prstGeom>
        </p:spPr>
        <p:txBody>
          <a:bodyPr/>
          <a:lstStyle/>
          <a:p>
            <a:pPr/>
          </a:p>
        </p:txBody>
      </p:sp>
      <p:sp>
        <p:nvSpPr>
          <p:cNvPr id="264" name="Shape 264"/>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1.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eg"/><Relationship Id="rId3" Type="http://schemas.openxmlformats.org/officeDocument/2006/relationships/image" Target="../media/image1.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5.jpe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 Id="rId3" Type="http://schemas.openxmlformats.org/officeDocument/2006/relationships/image" Target="../media/image1.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 Id="rId3" Type="http://schemas.openxmlformats.org/officeDocument/2006/relationships/image" Target="../media/image1.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eg"/><Relationship Id="rId3"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3">
    <p:bg>
      <p:bgPr>
        <a:solidFill>
          <a:srgbClr val="FFFFFF">
            <a:alpha val="97000"/>
          </a:srgbClr>
        </a:solidFill>
      </p:bgPr>
    </p:bg>
    <p:spTree>
      <p:nvGrpSpPr>
        <p:cNvPr id="1" name=""/>
        <p:cNvGrpSpPr/>
        <p:nvPr/>
      </p:nvGrpSpPr>
      <p:grpSpPr>
        <a:xfrm>
          <a:off x="0" y="0"/>
          <a:ext cx="0" cy="0"/>
          <a:chOff x="0" y="0"/>
          <a:chExt cx="0" cy="0"/>
        </a:xfrm>
      </p:grpSpPr>
      <p:pic>
        <p:nvPicPr>
          <p:cNvPr id="11" name="Picture 11" descr="Picture 11"/>
          <p:cNvPicPr>
            <a:picLocks noChangeAspect="1"/>
          </p:cNvPicPr>
          <p:nvPr/>
        </p:nvPicPr>
        <p:blipFill>
          <a:blip r:embed="rId2">
            <a:extLst/>
          </a:blip>
          <a:srcRect l="0" t="15230" r="0" b="0"/>
          <a:stretch>
            <a:fillRect/>
          </a:stretch>
        </p:blipFill>
        <p:spPr>
          <a:xfrm>
            <a:off x="0" y="0"/>
            <a:ext cx="12192000" cy="6890085"/>
          </a:xfrm>
          <a:prstGeom prst="rect">
            <a:avLst/>
          </a:prstGeom>
          <a:ln w="12700">
            <a:miter lim="400000"/>
          </a:ln>
        </p:spPr>
      </p:pic>
      <p:pic>
        <p:nvPicPr>
          <p:cNvPr id="12" name="Picture 13" descr="Picture 13"/>
          <p:cNvPicPr>
            <a:picLocks noChangeAspect="1"/>
          </p:cNvPicPr>
          <p:nvPr/>
        </p:nvPicPr>
        <p:blipFill>
          <a:blip r:embed="rId3">
            <a:extLst/>
          </a:blip>
          <a:stretch>
            <a:fillRect/>
          </a:stretch>
        </p:blipFill>
        <p:spPr>
          <a:xfrm>
            <a:off x="10343766" y="5185814"/>
            <a:ext cx="1728040" cy="1424751"/>
          </a:xfrm>
          <a:prstGeom prst="rect">
            <a:avLst/>
          </a:prstGeom>
          <a:ln w="12700">
            <a:miter lim="400000"/>
          </a:ln>
        </p:spPr>
      </p:pic>
      <p:sp>
        <p:nvSpPr>
          <p:cNvPr id="13" name="ARTICLE OF THE WEEK"/>
          <p:cNvSpPr txBox="1"/>
          <p:nvPr>
            <p:ph type="title" hasCustomPrompt="1"/>
          </p:nvPr>
        </p:nvSpPr>
        <p:spPr>
          <a:xfrm>
            <a:off x="201616" y="5775442"/>
            <a:ext cx="6709575"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1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1">
    <p:bg>
      <p:bgPr>
        <a:solidFill>
          <a:srgbClr val="FFFFFF">
            <a:alpha val="97000"/>
          </a:srgbClr>
        </a:solidFill>
      </p:bgPr>
    </p:bg>
    <p:spTree>
      <p:nvGrpSpPr>
        <p:cNvPr id="1" name=""/>
        <p:cNvGrpSpPr/>
        <p:nvPr/>
      </p:nvGrpSpPr>
      <p:grpSpPr>
        <a:xfrm>
          <a:off x="0" y="0"/>
          <a:ext cx="0" cy="0"/>
          <a:chOff x="0" y="0"/>
          <a:chExt cx="0" cy="0"/>
        </a:xfrm>
      </p:grpSpPr>
      <p:pic>
        <p:nvPicPr>
          <p:cNvPr id="21" name="Picture 7" descr="Picture 7"/>
          <p:cNvPicPr>
            <a:picLocks noChangeAspect="1"/>
          </p:cNvPicPr>
          <p:nvPr/>
        </p:nvPicPr>
        <p:blipFill>
          <a:blip r:embed="rId2">
            <a:extLst/>
          </a:blip>
          <a:srcRect l="0" t="7707" r="0" b="7707"/>
          <a:stretch>
            <a:fillRect/>
          </a:stretch>
        </p:blipFill>
        <p:spPr>
          <a:xfrm>
            <a:off x="0" y="1"/>
            <a:ext cx="12192000" cy="6858000"/>
          </a:xfrm>
          <a:prstGeom prst="rect">
            <a:avLst/>
          </a:prstGeom>
          <a:ln w="12700">
            <a:miter lim="400000"/>
          </a:ln>
        </p:spPr>
      </p:pic>
      <p:sp>
        <p:nvSpPr>
          <p:cNvPr id="22" name="TextBox 5"/>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solidFill>
                  <a:srgbClr val="FFFFFF"/>
                </a:solidFill>
                <a:latin typeface="Univers LT Pro 45 Light"/>
                <a:ea typeface="Univers LT Pro 45 Light"/>
                <a:cs typeface="Univers LT Pro 45 Light"/>
                <a:sym typeface="Univers LT Pro 45 Light"/>
              </a:defRPr>
            </a:lvl1pPr>
          </a:lstStyle>
          <a:p>
            <a:pPr/>
            <a:r>
              <a:t>© UNICEF/Dawe</a:t>
            </a:r>
          </a:p>
        </p:txBody>
      </p:sp>
      <p:pic>
        <p:nvPicPr>
          <p:cNvPr id="23"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24"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2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_Title 1">
    <p:bg>
      <p:bgPr>
        <a:solidFill>
          <a:srgbClr val="FFFFFF">
            <a:alpha val="97000"/>
          </a:srgbClr>
        </a:solidFill>
      </p:bgPr>
    </p:bg>
    <p:spTree>
      <p:nvGrpSpPr>
        <p:cNvPr id="1" name=""/>
        <p:cNvGrpSpPr/>
        <p:nvPr/>
      </p:nvGrpSpPr>
      <p:grpSpPr>
        <a:xfrm>
          <a:off x="0" y="0"/>
          <a:ext cx="0" cy="0"/>
          <a:chOff x="0" y="0"/>
          <a:chExt cx="0" cy="0"/>
        </a:xfrm>
      </p:grpSpPr>
      <p:pic>
        <p:nvPicPr>
          <p:cNvPr id="32" name="Picture 7" descr="Picture 7"/>
          <p:cNvPicPr>
            <a:picLocks noChangeAspect="1"/>
          </p:cNvPicPr>
          <p:nvPr/>
        </p:nvPicPr>
        <p:blipFill>
          <a:blip r:embed="rId2">
            <a:extLst/>
          </a:blip>
          <a:srcRect l="0" t="7707" r="0" b="7707"/>
          <a:stretch>
            <a:fillRect/>
          </a:stretch>
        </p:blipFill>
        <p:spPr>
          <a:xfrm>
            <a:off x="0" y="1"/>
            <a:ext cx="12192000" cy="6858000"/>
          </a:xfrm>
          <a:prstGeom prst="rect">
            <a:avLst/>
          </a:prstGeom>
          <a:ln w="12700">
            <a:miter lim="400000"/>
          </a:ln>
        </p:spPr>
      </p:pic>
      <p:sp>
        <p:nvSpPr>
          <p:cNvPr id="33" name="TextBox 2"/>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34" name="Picture 3" descr="Picture 3"/>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35"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3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5_Title 1">
    <p:bg>
      <p:bgPr>
        <a:solidFill>
          <a:srgbClr val="FFFFFF">
            <a:alpha val="97000"/>
          </a:srgbClr>
        </a:solidFill>
      </p:bgPr>
    </p:bg>
    <p:spTree>
      <p:nvGrpSpPr>
        <p:cNvPr id="1" name=""/>
        <p:cNvGrpSpPr/>
        <p:nvPr/>
      </p:nvGrpSpPr>
      <p:grpSpPr>
        <a:xfrm>
          <a:off x="0" y="0"/>
          <a:ext cx="0" cy="0"/>
          <a:chOff x="0" y="0"/>
          <a:chExt cx="0" cy="0"/>
        </a:xfrm>
      </p:grpSpPr>
      <p:pic>
        <p:nvPicPr>
          <p:cNvPr id="43" name="Picture 7" descr="Picture 7"/>
          <p:cNvPicPr>
            <a:picLocks noChangeAspect="1"/>
          </p:cNvPicPr>
          <p:nvPr/>
        </p:nvPicPr>
        <p:blipFill>
          <a:blip r:embed="rId2">
            <a:extLst/>
          </a:blip>
          <a:srcRect l="4726" t="29854" r="14253" b="1614"/>
          <a:stretch>
            <a:fillRect/>
          </a:stretch>
        </p:blipFill>
        <p:spPr>
          <a:xfrm>
            <a:off x="-1" y="0"/>
            <a:ext cx="12192002" cy="6858000"/>
          </a:xfrm>
          <a:prstGeom prst="rect">
            <a:avLst/>
          </a:prstGeom>
          <a:ln w="12700">
            <a:miter lim="400000"/>
          </a:ln>
        </p:spPr>
      </p:pic>
      <p:sp>
        <p:nvSpPr>
          <p:cNvPr id="44" name="TextBox 3"/>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45"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46"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4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Content and object 1">
    <p:bg>
      <p:bgPr>
        <a:solidFill>
          <a:srgbClr val="00AEEF"/>
        </a:solidFill>
      </p:bgPr>
    </p:bg>
    <p:spTree>
      <p:nvGrpSpPr>
        <p:cNvPr id="1" name=""/>
        <p:cNvGrpSpPr/>
        <p:nvPr/>
      </p:nvGrpSpPr>
      <p:grpSpPr>
        <a:xfrm>
          <a:off x="0" y="0"/>
          <a:ext cx="0" cy="0"/>
          <a:chOff x="0" y="0"/>
          <a:chExt cx="0" cy="0"/>
        </a:xfrm>
      </p:grpSpPr>
      <p:sp>
        <p:nvSpPr>
          <p:cNvPr id="54" name="Body Level One…"/>
          <p:cNvSpPr txBox="1"/>
          <p:nvPr>
            <p:ph type="body" sz="quarter" idx="1" hasCustomPrompt="1"/>
          </p:nvPr>
        </p:nvSpPr>
        <p:spPr>
          <a:xfrm>
            <a:off x="528740" y="531140"/>
            <a:ext cx="4648903"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INSTRUCTIONS</a:t>
            </a:r>
          </a:p>
          <a:p>
            <a:pPr lvl="1"/>
            <a:r>
              <a:t/>
            </a:r>
          </a:p>
          <a:p>
            <a:pPr lvl="2"/>
            <a:r>
              <a:t/>
            </a:r>
          </a:p>
          <a:p>
            <a:pPr lvl="3"/>
            <a:r>
              <a:t/>
            </a:r>
          </a:p>
          <a:p>
            <a:pPr lvl="4"/>
            <a:r>
              <a:t/>
            </a:r>
          </a:p>
        </p:txBody>
      </p:sp>
      <p:sp>
        <p:nvSpPr>
          <p:cNvPr id="55" name="Rectangle 4"/>
          <p:cNvSpPr/>
          <p:nvPr/>
        </p:nvSpPr>
        <p:spPr>
          <a:xfrm>
            <a:off x="6096000" y="0"/>
            <a:ext cx="6096000"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56" name="Text Placeholder 32"/>
          <p:cNvSpPr/>
          <p:nvPr>
            <p:ph type="body" sz="half" idx="21" hasCustomPrompt="1"/>
          </p:nvPr>
        </p:nvSpPr>
        <p:spPr>
          <a:xfrm>
            <a:off x="6357939" y="1624938"/>
            <a:ext cx="5305426" cy="4490855"/>
          </a:xfrm>
          <a:prstGeom prst="rect">
            <a:avLst/>
          </a:prstGeom>
        </p:spPr>
        <p:txBody>
          <a:bodyPr lIns="0" tIns="0" rIns="0" bIns="0"/>
          <a:lstStyle>
            <a:lvl1pPr>
              <a:buClr>
                <a:srgbClr val="00AEEF"/>
              </a:buClr>
              <a:defRPr b="1" sz="1800">
                <a:latin typeface="Univers LT Pro 45 Light"/>
                <a:ea typeface="Univers LT Pro 45 Light"/>
                <a:cs typeface="Univers LT Pro 45 Light"/>
                <a:sym typeface="Univers LT Pro 45 Light"/>
              </a:defRPr>
            </a:lvl1pPr>
          </a:lstStyle>
          <a:p>
            <a:pPr/>
            <a:r>
              <a:t>Click to edit bullet list</a:t>
            </a:r>
          </a:p>
        </p:txBody>
      </p:sp>
      <p:sp>
        <p:nvSpPr>
          <p:cNvPr id="57" name="TextBox 3"/>
          <p:cNvSpPr txBox="1"/>
          <p:nvPr/>
        </p:nvSpPr>
        <p:spPr>
          <a:xfrm>
            <a:off x="574354" y="1405863"/>
            <a:ext cx="5213986" cy="4917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FFFFFF"/>
                </a:solidFill>
                <a:latin typeface="Arial"/>
                <a:ea typeface="Arial"/>
                <a:cs typeface="Arial"/>
                <a:sym typeface="Arial"/>
              </a:defRPr>
            </a:pPr>
            <a:r>
              <a:t>Conversations about the support needed to recover from the trauma of neglect, abuse, exploitation or torture have to be covered with the utmost sensitivity in class. </a:t>
            </a:r>
          </a:p>
          <a:p>
            <a:pPr>
              <a:defRPr sz="1600">
                <a:solidFill>
                  <a:srgbClr val="FFFFFF"/>
                </a:solidFill>
                <a:latin typeface="Arial"/>
                <a:ea typeface="Arial"/>
                <a:cs typeface="Arial"/>
                <a:sym typeface="Arial"/>
              </a:defRPr>
            </a:pPr>
          </a:p>
          <a:p>
            <a:pPr>
              <a:defRPr b="1" sz="1600">
                <a:solidFill>
                  <a:srgbClr val="FFFF00"/>
                </a:solidFill>
                <a:latin typeface="Arial"/>
                <a:ea typeface="Arial"/>
                <a:cs typeface="Arial"/>
                <a:sym typeface="Arial"/>
              </a:defRPr>
            </a:pPr>
            <a:r>
              <a:t>We strongly recommend completing this week’s pack in class with teacher supervision and not setting this pack, or activities from this pack, as homework. </a:t>
            </a:r>
            <a:r>
              <a:rPr b="0">
                <a:solidFill>
                  <a:srgbClr val="FFFFFF"/>
                </a:solidFill>
              </a:rPr>
              <a:t>We would also recommend considering the situations your learners may bring with them into this discussion and have support and safeguarding in place. </a:t>
            </a:r>
            <a:endParaRPr b="0">
              <a:solidFill>
                <a:srgbClr val="FFFFFF"/>
              </a:solidFill>
            </a:endParaRPr>
          </a:p>
          <a:p>
            <a:pPr>
              <a:defRPr sz="1600">
                <a:solidFill>
                  <a:srgbClr val="FFFFFF"/>
                </a:solidFill>
                <a:latin typeface="Arial"/>
                <a:ea typeface="Arial"/>
                <a:cs typeface="Arial"/>
                <a:sym typeface="Arial"/>
              </a:defRPr>
            </a:pPr>
            <a:r>
              <a:t> </a:t>
            </a:r>
          </a:p>
          <a:p>
            <a:pPr>
              <a:defRPr sz="1600">
                <a:solidFill>
                  <a:srgbClr val="FFFFFF"/>
                </a:solidFill>
                <a:latin typeface="Arial"/>
                <a:ea typeface="Arial"/>
                <a:cs typeface="Arial"/>
                <a:sym typeface="Arial"/>
              </a:defRPr>
            </a:pPr>
            <a:r>
              <a:t>Please </a:t>
            </a:r>
            <a:r>
              <a:rPr b="1">
                <a:solidFill>
                  <a:srgbClr val="FFFF00"/>
                </a:solidFill>
              </a:rPr>
              <a:t>edit out non-relevant slides </a:t>
            </a:r>
            <a:r>
              <a:t>or tasks before sharing with students. Please check the content works for your learners and feel free to add any content that would make the material more relevant to your setting. </a:t>
            </a:r>
          </a:p>
          <a:p>
            <a:pPr>
              <a:defRPr sz="1600">
                <a:solidFill>
                  <a:srgbClr val="FFFFFF"/>
                </a:solidFill>
                <a:latin typeface="Arial"/>
                <a:ea typeface="Arial"/>
                <a:cs typeface="Arial"/>
                <a:sym typeface="Arial"/>
              </a:defRPr>
            </a:pPr>
          </a:p>
          <a:p>
            <a:pPr>
              <a:defRPr sz="1600">
                <a:solidFill>
                  <a:srgbClr val="FFFFFF"/>
                </a:solidFill>
                <a:latin typeface="Arial"/>
                <a:ea typeface="Arial"/>
                <a:cs typeface="Arial"/>
                <a:sym typeface="Arial"/>
              </a:defRPr>
            </a:pPr>
            <a:r>
              <a:t>This pack also provides links to learning resources from third parties and from the UK Committee for UNICEF (UNICEF UK) that you can access for free.</a:t>
            </a:r>
          </a:p>
          <a:p>
            <a:pPr>
              <a:defRPr sz="1600">
                <a:solidFill>
                  <a:srgbClr val="FFFFFF"/>
                </a:solidFill>
                <a:latin typeface="Univers LT Pro 55"/>
                <a:ea typeface="Univers LT Pro 55"/>
                <a:cs typeface="Univers LT Pro 55"/>
                <a:sym typeface="Univers LT Pro 55"/>
              </a:defRPr>
            </a:pPr>
          </a:p>
        </p:txBody>
      </p:sp>
      <p:pic>
        <p:nvPicPr>
          <p:cNvPr id="58" name="Picture 5" descr="Picture 5"/>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5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Content and object 1">
    <p:spTree>
      <p:nvGrpSpPr>
        <p:cNvPr id="1" name=""/>
        <p:cNvGrpSpPr/>
        <p:nvPr/>
      </p:nvGrpSpPr>
      <p:grpSpPr>
        <a:xfrm>
          <a:off x="0" y="0"/>
          <a:ext cx="0" cy="0"/>
          <a:chOff x="0" y="0"/>
          <a:chExt cx="0" cy="0"/>
        </a:xfrm>
      </p:grpSpPr>
      <p:sp>
        <p:nvSpPr>
          <p:cNvPr id="66"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67" name="Rectangle 1"/>
          <p:cNvSpPr/>
          <p:nvPr/>
        </p:nvSpPr>
        <p:spPr>
          <a:xfrm>
            <a:off x="6096000" y="0"/>
            <a:ext cx="6096000" cy="6858000"/>
          </a:xfrm>
          <a:prstGeom prst="rect">
            <a:avLst/>
          </a:prstGeom>
          <a:solidFill>
            <a:srgbClr val="00AEEF"/>
          </a:solidFill>
          <a:ln w="12700">
            <a:miter lim="400000"/>
          </a:ln>
        </p:spPr>
        <p:txBody>
          <a:bodyPr lIns="45719" rIns="45719" anchor="ctr"/>
          <a:lstStyle/>
          <a:p>
            <a:pPr algn="ctr">
              <a:defRPr>
                <a:solidFill>
                  <a:srgbClr val="FFFFFF"/>
                </a:solidFill>
              </a:defRPr>
            </a:pPr>
          </a:p>
        </p:txBody>
      </p:sp>
      <p:pic>
        <p:nvPicPr>
          <p:cNvPr id="68" name="Picture 2" descr="Picture 2"/>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69" name="Text Placeholder 6"/>
          <p:cNvSpPr/>
          <p:nvPr>
            <p:ph type="body" sz="quarter" idx="21" hasCustomPrompt="1"/>
          </p:nvPr>
        </p:nvSpPr>
        <p:spPr>
          <a:xfrm>
            <a:off x="6586401" y="2071688"/>
            <a:ext cx="5305426" cy="309086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70" name="Text Placeholder 24"/>
          <p:cNvSpPr/>
          <p:nvPr>
            <p:ph type="body" sz="quarter" idx="22" hasCustomPrompt="1"/>
          </p:nvPr>
        </p:nvSpPr>
        <p:spPr>
          <a:xfrm>
            <a:off x="6586401" y="146855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71" name="Text Placeholder 24"/>
          <p:cNvSpPr/>
          <p:nvPr>
            <p:ph type="body" sz="quarter" idx="23" hasCustomPrompt="1"/>
          </p:nvPr>
        </p:nvSpPr>
        <p:spPr>
          <a:xfrm>
            <a:off x="551757" y="159720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pic>
        <p:nvPicPr>
          <p:cNvPr id="72" name="Picture 4" descr="Picture 4"/>
          <p:cNvPicPr>
            <a:picLocks noChangeAspect="1"/>
          </p:cNvPicPr>
          <p:nvPr/>
        </p:nvPicPr>
        <p:blipFill>
          <a:blip r:embed="rId3">
            <a:extLst/>
          </a:blip>
          <a:stretch>
            <a:fillRect/>
          </a:stretch>
        </p:blipFill>
        <p:spPr>
          <a:xfrm>
            <a:off x="677477" y="2326112"/>
            <a:ext cx="4512042" cy="4531889"/>
          </a:xfrm>
          <a:prstGeom prst="rect">
            <a:avLst/>
          </a:prstGeom>
          <a:ln w="12700">
            <a:miter lim="400000"/>
          </a:ln>
        </p:spPr>
      </p:pic>
      <p:sp>
        <p:nvSpPr>
          <p:cNvPr id="7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and object 1">
    <p:bg>
      <p:bgPr>
        <a:solidFill>
          <a:srgbClr val="00AEEF"/>
        </a:solidFill>
      </p:bgPr>
    </p:bg>
    <p:spTree>
      <p:nvGrpSpPr>
        <p:cNvPr id="1" name=""/>
        <p:cNvGrpSpPr/>
        <p:nvPr/>
      </p:nvGrpSpPr>
      <p:grpSpPr>
        <a:xfrm>
          <a:off x="0" y="0"/>
          <a:ext cx="0" cy="0"/>
          <a:chOff x="0" y="0"/>
          <a:chExt cx="0" cy="0"/>
        </a:xfrm>
      </p:grpSpPr>
      <p:sp>
        <p:nvSpPr>
          <p:cNvPr id="80" name="Body Level One…"/>
          <p:cNvSpPr txBox="1"/>
          <p:nvPr>
            <p:ph type="body" idx="1" hasCustomPrompt="1"/>
          </p:nvPr>
        </p:nvSpPr>
        <p:spPr>
          <a:xfrm>
            <a:off x="6096000" y="0"/>
            <a:ext cx="6095999" cy="6858000"/>
          </a:xfrm>
          <a:prstGeom prst="rect">
            <a:avLst/>
          </a:prstGeom>
        </p:spPr>
        <p:txBody>
          <a:bodyPr anchor="ctr"/>
          <a:lstStyle>
            <a:lvl1pPr marL="0" indent="0" algn="ctr">
              <a:buSzTx/>
              <a:buFontTx/>
              <a:buNone/>
              <a:defRPr b="1" sz="2000">
                <a:latin typeface="Univers LT Pro 45 Light"/>
                <a:ea typeface="Univers LT Pro 45 Light"/>
                <a:cs typeface="Univers LT Pro 45 Light"/>
                <a:sym typeface="Univers LT Pro 45 Light"/>
              </a:defRPr>
            </a:lvl1pPr>
            <a:lvl2pPr marL="620485" indent="-163285" algn="ctr">
              <a:buFontTx/>
              <a:defRPr b="1" sz="2000">
                <a:latin typeface="Univers LT Pro 45 Light"/>
                <a:ea typeface="Univers LT Pro 45 Light"/>
                <a:cs typeface="Univers LT Pro 45 Light"/>
                <a:sym typeface="Univers LT Pro 45 Light"/>
              </a:defRPr>
            </a:lvl2pPr>
            <a:lvl3pPr marL="1104900" indent="-190500" algn="ctr">
              <a:buFontTx/>
              <a:defRPr b="1" sz="2000">
                <a:latin typeface="Univers LT Pro 45 Light"/>
                <a:ea typeface="Univers LT Pro 45 Light"/>
                <a:cs typeface="Univers LT Pro 45 Light"/>
                <a:sym typeface="Univers LT Pro 45 Light"/>
              </a:defRPr>
            </a:lvl3pPr>
            <a:lvl4pPr marL="1600200" indent="-228600" algn="ctr">
              <a:buFontTx/>
              <a:defRPr b="1" sz="2000">
                <a:latin typeface="Univers LT Pro 45 Light"/>
                <a:ea typeface="Univers LT Pro 45 Light"/>
                <a:cs typeface="Univers LT Pro 45 Light"/>
                <a:sym typeface="Univers LT Pro 45 Light"/>
              </a:defRPr>
            </a:lvl4pPr>
            <a:lvl5pPr marL="2057400" indent="-228600" algn="ctr">
              <a:buFontTx/>
              <a:defRPr b="1" sz="2000">
                <a:latin typeface="Univers LT Pro 45 Light"/>
                <a:ea typeface="Univers LT Pro 45 Light"/>
                <a:cs typeface="Univers LT Pro 45 Light"/>
                <a:sym typeface="Univers LT Pro 45 Light"/>
              </a:defRPr>
            </a:lvl5pPr>
          </a:lstStyle>
          <a:p>
            <a:pPr/>
            <a:r>
              <a:t>CLICK ICON TO ADD IMAGE/OBJECT</a:t>
            </a:r>
          </a:p>
          <a:p>
            <a:pPr lvl="1"/>
            <a:r>
              <a:t/>
            </a:r>
          </a:p>
          <a:p>
            <a:pPr lvl="2"/>
            <a:r>
              <a:t/>
            </a:r>
          </a:p>
          <a:p>
            <a:pPr lvl="3"/>
            <a:r>
              <a:t/>
            </a:r>
          </a:p>
          <a:p>
            <a:pPr lvl="4"/>
            <a:r>
              <a:t/>
            </a:r>
          </a:p>
        </p:txBody>
      </p:sp>
      <p:sp>
        <p:nvSpPr>
          <p:cNvPr id="81"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82" name="Text Placeholder 30"/>
          <p:cNvSpPr/>
          <p:nvPr>
            <p:ph type="body" sz="quarter" idx="22" hasCustomPrompt="1"/>
          </p:nvPr>
        </p:nvSpPr>
        <p:spPr>
          <a:xfrm>
            <a:off x="528636" y="1481683"/>
            <a:ext cx="5467051"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83" name="Text Placeholder 32"/>
          <p:cNvSpPr/>
          <p:nvPr>
            <p:ph type="body" sz="quarter" idx="23" hasCustomPrompt="1"/>
          </p:nvPr>
        </p:nvSpPr>
        <p:spPr>
          <a:xfrm>
            <a:off x="528637" y="4035425"/>
            <a:ext cx="5305426"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84" name="Text Placeholder 32"/>
          <p:cNvSpPr/>
          <p:nvPr>
            <p:ph type="body" sz="quarter" idx="24" hasCustomPrompt="1"/>
          </p:nvPr>
        </p:nvSpPr>
        <p:spPr>
          <a:xfrm>
            <a:off x="528635" y="5326924"/>
            <a:ext cx="5305426"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85" name="Text Placeholder 6"/>
          <p:cNvSpPr/>
          <p:nvPr>
            <p:ph type="body" sz="quarter" idx="25" hasCustomPrompt="1"/>
          </p:nvPr>
        </p:nvSpPr>
        <p:spPr>
          <a:xfrm>
            <a:off x="528637" y="2071688"/>
            <a:ext cx="5305426"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86" name="Text Placeholder 7"/>
          <p:cNvSpPr/>
          <p:nvPr>
            <p:ph type="body" sz="quarter" idx="26" hasCustomPrompt="1"/>
          </p:nvPr>
        </p:nvSpPr>
        <p:spPr>
          <a:xfrm>
            <a:off x="528741" y="531140"/>
            <a:ext cx="2641971"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HEADER</a:t>
            </a:r>
          </a:p>
        </p:txBody>
      </p:sp>
      <p:pic>
        <p:nvPicPr>
          <p:cNvPr id="87" name="Picture 4" descr="Picture 4"/>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8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1">
    <p:spTree>
      <p:nvGrpSpPr>
        <p:cNvPr id="1" name=""/>
        <p:cNvGrpSpPr/>
        <p:nvPr/>
      </p:nvGrpSpPr>
      <p:grpSpPr>
        <a:xfrm>
          <a:off x="0" y="0"/>
          <a:ext cx="0" cy="0"/>
          <a:chOff x="0" y="0"/>
          <a:chExt cx="0" cy="0"/>
        </a:xfrm>
      </p:grpSpPr>
      <p:sp>
        <p:nvSpPr>
          <p:cNvPr id="95" name="TextBox 5"/>
          <p:cNvSpPr txBox="1"/>
          <p:nvPr/>
        </p:nvSpPr>
        <p:spPr>
          <a:xfrm rot="16200000">
            <a:off x="-477072" y="6165327"/>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96"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97"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98"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99"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00" name="Text Placeholder 32"/>
          <p:cNvSpPr/>
          <p:nvPr>
            <p:ph type="body" sz="quarter" idx="24" hasCustomPrompt="1"/>
          </p:nvPr>
        </p:nvSpPr>
        <p:spPr>
          <a:xfrm>
            <a:off x="6535898" y="4179742"/>
            <a:ext cx="3534377"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01" name="Text Placeholder 32"/>
          <p:cNvSpPr/>
          <p:nvPr>
            <p:ph type="body" sz="quarter" idx="25" hasCustomPrompt="1"/>
          </p:nvPr>
        </p:nvSpPr>
        <p:spPr>
          <a:xfrm>
            <a:off x="6535895" y="5471243"/>
            <a:ext cx="353437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02" name="Picture 2" descr="Picture 2"/>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pic>
        <p:nvPicPr>
          <p:cNvPr id="103" name="Picture 1" descr="Picture 1"/>
          <p:cNvPicPr>
            <a:picLocks noChangeAspect="1"/>
          </p:cNvPicPr>
          <p:nvPr/>
        </p:nvPicPr>
        <p:blipFill>
          <a:blip r:embed="rId3">
            <a:extLst/>
          </a:blip>
          <a:srcRect l="20370" t="0" r="20370" b="0"/>
          <a:stretch>
            <a:fillRect/>
          </a:stretch>
        </p:blipFill>
        <p:spPr>
          <a:xfrm>
            <a:off x="-88612" y="-324"/>
            <a:ext cx="6096000" cy="6858000"/>
          </a:xfrm>
          <a:prstGeom prst="rect">
            <a:avLst/>
          </a:prstGeom>
          <a:ln w="12700">
            <a:miter lim="400000"/>
          </a:ln>
        </p:spPr>
      </p:pic>
      <p:sp>
        <p:nvSpPr>
          <p:cNvPr id="104" name="TextBox 4"/>
          <p:cNvSpPr txBox="1"/>
          <p:nvPr/>
        </p:nvSpPr>
        <p:spPr>
          <a:xfrm rot="16200000">
            <a:off x="-477071" y="6142659"/>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0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Transparent box 1">
    <p:spTree>
      <p:nvGrpSpPr>
        <p:cNvPr id="1" name=""/>
        <p:cNvGrpSpPr/>
        <p:nvPr/>
      </p:nvGrpSpPr>
      <p:grpSpPr>
        <a:xfrm>
          <a:off x="0" y="0"/>
          <a:ext cx="0" cy="0"/>
          <a:chOff x="0" y="0"/>
          <a:chExt cx="0" cy="0"/>
        </a:xfrm>
      </p:grpSpPr>
      <p:pic>
        <p:nvPicPr>
          <p:cNvPr id="112"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13" name="TextBox 11"/>
          <p:cNvSpPr txBox="1"/>
          <p:nvPr/>
        </p:nvSpPr>
        <p:spPr>
          <a:xfrm>
            <a:off x="6141720" y="6642555"/>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14"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15"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16" name="Text Placeholder 30"/>
          <p:cNvSpPr/>
          <p:nvPr>
            <p:ph type="body" sz="quarter" idx="22" hasCustomPrompt="1"/>
          </p:nvPr>
        </p:nvSpPr>
        <p:spPr>
          <a:xfrm>
            <a:off x="528637" y="1481683"/>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17"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18"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19"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20"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2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3">
    <p:spTree>
      <p:nvGrpSpPr>
        <p:cNvPr id="1" name=""/>
        <p:cNvGrpSpPr/>
        <p:nvPr/>
      </p:nvGrpSpPr>
      <p:grpSpPr>
        <a:xfrm>
          <a:off x="0" y="0"/>
          <a:ext cx="0" cy="0"/>
          <a:chOff x="0" y="0"/>
          <a:chExt cx="0" cy="0"/>
        </a:xfrm>
      </p:grpSpPr>
      <p:sp>
        <p:nvSpPr>
          <p:cNvPr id="128"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29"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30"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31"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32" name="Text Placeholder 32"/>
          <p:cNvSpPr/>
          <p:nvPr>
            <p:ph type="body" sz="quarter" idx="24" hasCustomPrompt="1"/>
          </p:nvPr>
        </p:nvSpPr>
        <p:spPr>
          <a:xfrm>
            <a:off x="6535897" y="4179742"/>
            <a:ext cx="3498753"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33" name="Text Placeholder 32"/>
          <p:cNvSpPr/>
          <p:nvPr>
            <p:ph type="body" sz="quarter" idx="25" hasCustomPrompt="1"/>
          </p:nvPr>
        </p:nvSpPr>
        <p:spPr>
          <a:xfrm>
            <a:off x="6535895" y="5471243"/>
            <a:ext cx="3498752"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34" name="Picture 2" descr="Picture 2"/>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3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Transparent box 1">
    <p:spTree>
      <p:nvGrpSpPr>
        <p:cNvPr id="1" name=""/>
        <p:cNvGrpSpPr/>
        <p:nvPr/>
      </p:nvGrpSpPr>
      <p:grpSpPr>
        <a:xfrm>
          <a:off x="0" y="0"/>
          <a:ext cx="0" cy="0"/>
          <a:chOff x="0" y="0"/>
          <a:chExt cx="0" cy="0"/>
        </a:xfrm>
      </p:grpSpPr>
      <p:pic>
        <p:nvPicPr>
          <p:cNvPr id="142"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43" name="TextBox 11"/>
          <p:cNvSpPr txBox="1"/>
          <p:nvPr/>
        </p:nvSpPr>
        <p:spPr>
          <a:xfrm rot="5400000">
            <a:off x="11496487" y="522792"/>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44"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45"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46" name="Text Placeholder 30"/>
          <p:cNvSpPr/>
          <p:nvPr>
            <p:ph type="body" sz="quarter" idx="22" hasCustomPrompt="1"/>
          </p:nvPr>
        </p:nvSpPr>
        <p:spPr>
          <a:xfrm>
            <a:off x="528637" y="1481683"/>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47"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48"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49"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50"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5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7_Content and object 1">
    <p:spTree>
      <p:nvGrpSpPr>
        <p:cNvPr id="1" name=""/>
        <p:cNvGrpSpPr/>
        <p:nvPr/>
      </p:nvGrpSpPr>
      <p:grpSpPr>
        <a:xfrm>
          <a:off x="0" y="0"/>
          <a:ext cx="0" cy="0"/>
          <a:chOff x="0" y="0"/>
          <a:chExt cx="0" cy="0"/>
        </a:xfrm>
      </p:grpSpPr>
      <p:sp>
        <p:nvSpPr>
          <p:cNvPr id="158"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59" name="Text Placeholder 24"/>
          <p:cNvSpPr/>
          <p:nvPr>
            <p:ph type="body" sz="quarter" idx="21" hasCustomPrompt="1"/>
          </p:nvPr>
        </p:nvSpPr>
        <p:spPr>
          <a:xfrm>
            <a:off x="528638" y="3611564"/>
            <a:ext cx="10781619"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60" name="Text Placeholder 30"/>
          <p:cNvSpPr/>
          <p:nvPr>
            <p:ph type="body" sz="quarter" idx="22" hasCustomPrompt="1"/>
          </p:nvPr>
        </p:nvSpPr>
        <p:spPr>
          <a:xfrm>
            <a:off x="528636" y="1481683"/>
            <a:ext cx="10781622"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61" name="Text Placeholder 32"/>
          <p:cNvSpPr/>
          <p:nvPr>
            <p:ph type="body" sz="quarter" idx="23" hasCustomPrompt="1"/>
          </p:nvPr>
        </p:nvSpPr>
        <p:spPr>
          <a:xfrm>
            <a:off x="528638" y="4035425"/>
            <a:ext cx="10781619"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62" name="Text Placeholder 32"/>
          <p:cNvSpPr/>
          <p:nvPr>
            <p:ph type="body" sz="quarter" idx="24" hasCustomPrompt="1"/>
          </p:nvPr>
        </p:nvSpPr>
        <p:spPr>
          <a:xfrm>
            <a:off x="528636" y="5326924"/>
            <a:ext cx="1078161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sp>
        <p:nvSpPr>
          <p:cNvPr id="163" name="Text Placeholder 6"/>
          <p:cNvSpPr/>
          <p:nvPr>
            <p:ph type="body" sz="quarter" idx="25" hasCustomPrompt="1"/>
          </p:nvPr>
        </p:nvSpPr>
        <p:spPr>
          <a:xfrm>
            <a:off x="528638" y="2071688"/>
            <a:ext cx="10781619"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pic>
        <p:nvPicPr>
          <p:cNvPr id="164" name="Picture 1" descr="Picture 1"/>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6_Content and object 1">
    <p:bg>
      <p:bgPr>
        <a:solidFill>
          <a:srgbClr val="00AEEF"/>
        </a:solidFill>
      </p:bgPr>
    </p:bg>
    <p:spTree>
      <p:nvGrpSpPr>
        <p:cNvPr id="1" name=""/>
        <p:cNvGrpSpPr/>
        <p:nvPr/>
      </p:nvGrpSpPr>
      <p:grpSpPr>
        <a:xfrm>
          <a:off x="0" y="0"/>
          <a:ext cx="0" cy="0"/>
          <a:chOff x="0" y="0"/>
          <a:chExt cx="0" cy="0"/>
        </a:xfrm>
      </p:grpSpPr>
      <p:sp>
        <p:nvSpPr>
          <p:cNvPr id="172" name="Body Level One…"/>
          <p:cNvSpPr txBox="1"/>
          <p:nvPr>
            <p:ph type="body" sz="quarter" idx="1" hasCustomPrompt="1"/>
          </p:nvPr>
        </p:nvSpPr>
        <p:spPr>
          <a:xfrm>
            <a:off x="528740" y="531140"/>
            <a:ext cx="3186733" cy="714794"/>
          </a:xfrm>
          <a:prstGeom prst="rect">
            <a:avLst/>
          </a:prstGeom>
          <a:solidFill>
            <a:srgbClr val="FFFFFF"/>
          </a:solidFill>
        </p:spPr>
        <p:txBody>
          <a:bodyPr lIns="0" tIns="0" rIns="0" bIns="0" anchor="ctr"/>
          <a:lstStyle>
            <a:lvl1pPr marL="0" indent="0">
              <a:buSzTx/>
              <a:buFontTx/>
              <a:buNone/>
              <a:defRPr b="1" spc="100" sz="4000">
                <a:latin typeface="Univers LT Pro 85 XBlack"/>
                <a:ea typeface="Univers LT Pro 85 XBlack"/>
                <a:cs typeface="Univers LT Pro 85 XBlack"/>
                <a:sym typeface="Univers LT Pro 85 XBlack"/>
              </a:defRPr>
            </a:lvl1pPr>
            <a:lvl2pPr marL="838200" indent="-381000">
              <a:buFontTx/>
              <a:defRPr b="1" spc="100" sz="4000">
                <a:latin typeface="Univers LT Pro 85 XBlack"/>
                <a:ea typeface="Univers LT Pro 85 XBlack"/>
                <a:cs typeface="Univers LT Pro 85 XBlack"/>
                <a:sym typeface="Univers LT Pro 85 XBlack"/>
              </a:defRPr>
            </a:lvl2pPr>
            <a:lvl3pPr marL="1371600" indent="-457200">
              <a:buFontTx/>
              <a:defRPr b="1" spc="100" sz="4000">
                <a:latin typeface="Univers LT Pro 85 XBlack"/>
                <a:ea typeface="Univers LT Pro 85 XBlack"/>
                <a:cs typeface="Univers LT Pro 85 XBlack"/>
                <a:sym typeface="Univers LT Pro 85 XBlack"/>
              </a:defRPr>
            </a:lvl3pPr>
            <a:lvl4pPr marL="1879600" indent="-508000">
              <a:buFontTx/>
              <a:defRPr b="1" spc="100" sz="4000">
                <a:latin typeface="Univers LT Pro 85 XBlack"/>
                <a:ea typeface="Univers LT Pro 85 XBlack"/>
                <a:cs typeface="Univers LT Pro 85 XBlack"/>
                <a:sym typeface="Univers LT Pro 85 XBlack"/>
              </a:defRPr>
            </a:lvl4pPr>
            <a:lvl5pPr marL="0" indent="1828800">
              <a:buSzTx/>
              <a:buFontTx/>
              <a:buNone/>
              <a:defRPr b="1" spc="100" sz="4000">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73" name="Text Placeholder 24"/>
          <p:cNvSpPr/>
          <p:nvPr>
            <p:ph type="body" sz="quarter" idx="21" hasCustomPrompt="1"/>
          </p:nvPr>
        </p:nvSpPr>
        <p:spPr>
          <a:xfrm>
            <a:off x="528637" y="3611564"/>
            <a:ext cx="10901364" cy="339951"/>
          </a:xfrm>
          <a:prstGeom prst="rect">
            <a:avLst/>
          </a:prstGeom>
        </p:spPr>
        <p:txBody>
          <a:bodyPr lIns="0" tIns="0" rIns="0" bIns="0"/>
          <a:lstStyle>
            <a:lvl1pPr marL="0" indent="0">
              <a:buSzTx/>
              <a:buFontTx/>
              <a:buNone/>
              <a:defRPr b="1" sz="200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74" name="Text Placeholder 30"/>
          <p:cNvSpPr/>
          <p:nvPr>
            <p:ph type="body" sz="quarter" idx="22" hasCustomPrompt="1"/>
          </p:nvPr>
        </p:nvSpPr>
        <p:spPr>
          <a:xfrm>
            <a:off x="528636" y="1481683"/>
            <a:ext cx="10901365" cy="448809"/>
          </a:xfrm>
          <a:prstGeom prst="rect">
            <a:avLst/>
          </a:prstGeom>
        </p:spPr>
        <p:txBody>
          <a:bodyPr lIns="0" tIns="0" rIns="0" bIns="0"/>
          <a:lstStyle>
            <a:lvl1pPr marL="0" indent="0">
              <a:buSzTx/>
              <a:buFontTx/>
              <a:buNone/>
              <a:defRPr b="1">
                <a:solidFill>
                  <a:srgbClr val="FFFFFF"/>
                </a:solidFill>
                <a:latin typeface="Univers LT Pro 85 XBlack"/>
                <a:ea typeface="Univers LT Pro 85 XBlack"/>
                <a:cs typeface="Univers LT Pro 85 XBlack"/>
                <a:sym typeface="Univers LT Pro 85 XBlack"/>
              </a:defRPr>
            </a:lvl1pPr>
          </a:lstStyle>
          <a:p>
            <a:pPr/>
            <a:r>
              <a:t>CLICK TO EDIT</a:t>
            </a:r>
          </a:p>
        </p:txBody>
      </p:sp>
      <p:sp>
        <p:nvSpPr>
          <p:cNvPr id="175" name="Text Placeholder 32"/>
          <p:cNvSpPr/>
          <p:nvPr>
            <p:ph type="body" sz="quarter" idx="23" hasCustomPrompt="1"/>
          </p:nvPr>
        </p:nvSpPr>
        <p:spPr>
          <a:xfrm>
            <a:off x="528637" y="4035425"/>
            <a:ext cx="10901364"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176" name="Text Placeholder 32"/>
          <p:cNvSpPr/>
          <p:nvPr>
            <p:ph type="body" sz="quarter" idx="24" hasCustomPrompt="1"/>
          </p:nvPr>
        </p:nvSpPr>
        <p:spPr>
          <a:xfrm>
            <a:off x="528635" y="5326924"/>
            <a:ext cx="9464452"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177" name="Text Placeholder 6"/>
          <p:cNvSpPr/>
          <p:nvPr>
            <p:ph type="body" sz="quarter" idx="25" hasCustomPrompt="1"/>
          </p:nvPr>
        </p:nvSpPr>
        <p:spPr>
          <a:xfrm>
            <a:off x="528637" y="2071688"/>
            <a:ext cx="10901364"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17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Content and object 1">
    <p:spTree>
      <p:nvGrpSpPr>
        <p:cNvPr id="1" name=""/>
        <p:cNvGrpSpPr/>
        <p:nvPr/>
      </p:nvGrpSpPr>
      <p:grpSpPr>
        <a:xfrm>
          <a:off x="0" y="0"/>
          <a:ext cx="0" cy="0"/>
          <a:chOff x="0" y="0"/>
          <a:chExt cx="0" cy="0"/>
        </a:xfrm>
      </p:grpSpPr>
      <p:sp>
        <p:nvSpPr>
          <p:cNvPr id="185" name="Body Level One…"/>
          <p:cNvSpPr txBox="1"/>
          <p:nvPr>
            <p:ph type="body" sz="quarter" idx="1" hasCustomPrompt="1"/>
          </p:nvPr>
        </p:nvSpPr>
        <p:spPr>
          <a:xfrm>
            <a:off x="528741" y="531140"/>
            <a:ext cx="6536089"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a:t>
            </a:r>
          </a:p>
          <a:p>
            <a:pPr lvl="1"/>
            <a:r>
              <a:t/>
            </a:r>
          </a:p>
          <a:p>
            <a:pPr lvl="2"/>
            <a:r>
              <a:t/>
            </a:r>
          </a:p>
          <a:p>
            <a:pPr lvl="3"/>
            <a:r>
              <a:t/>
            </a:r>
          </a:p>
          <a:p>
            <a:pPr lvl="4"/>
            <a:r>
              <a:t/>
            </a:r>
          </a:p>
        </p:txBody>
      </p:sp>
      <p:pic>
        <p:nvPicPr>
          <p:cNvPr id="186"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187"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18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9_Content and object 1">
    <p:spTree>
      <p:nvGrpSpPr>
        <p:cNvPr id="1" name=""/>
        <p:cNvGrpSpPr/>
        <p:nvPr/>
      </p:nvGrpSpPr>
      <p:grpSpPr>
        <a:xfrm>
          <a:off x="0" y="0"/>
          <a:ext cx="0" cy="0"/>
          <a:chOff x="0" y="0"/>
          <a:chExt cx="0" cy="0"/>
        </a:xfrm>
      </p:grpSpPr>
      <p:sp>
        <p:nvSpPr>
          <p:cNvPr id="195" name="Body Level One…"/>
          <p:cNvSpPr txBox="1"/>
          <p:nvPr>
            <p:ph type="body" sz="quarter" idx="1" hasCustomPrompt="1"/>
          </p:nvPr>
        </p:nvSpPr>
        <p:spPr>
          <a:xfrm>
            <a:off x="528740" y="531140"/>
            <a:ext cx="711303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 2</a:t>
            </a:r>
          </a:p>
          <a:p>
            <a:pPr lvl="1"/>
            <a:r>
              <a:t/>
            </a:r>
          </a:p>
          <a:p>
            <a:pPr lvl="2"/>
            <a:r>
              <a:t/>
            </a:r>
          </a:p>
          <a:p>
            <a:pPr lvl="3"/>
            <a:r>
              <a:t/>
            </a:r>
          </a:p>
          <a:p>
            <a:pPr lvl="4"/>
            <a:r>
              <a:t/>
            </a:r>
          </a:p>
        </p:txBody>
      </p:sp>
      <p:pic>
        <p:nvPicPr>
          <p:cNvPr id="196"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197"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19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0_Content and object 1">
    <p:spTree>
      <p:nvGrpSpPr>
        <p:cNvPr id="1" name=""/>
        <p:cNvGrpSpPr/>
        <p:nvPr/>
      </p:nvGrpSpPr>
      <p:grpSpPr>
        <a:xfrm>
          <a:off x="0" y="0"/>
          <a:ext cx="0" cy="0"/>
          <a:chOff x="0" y="0"/>
          <a:chExt cx="0" cy="0"/>
        </a:xfrm>
      </p:grpSpPr>
      <p:sp>
        <p:nvSpPr>
          <p:cNvPr id="205" name="Body Level One…"/>
          <p:cNvSpPr txBox="1"/>
          <p:nvPr>
            <p:ph type="body" sz="quarter" idx="1" hasCustomPrompt="1"/>
          </p:nvPr>
        </p:nvSpPr>
        <p:spPr>
          <a:xfrm>
            <a:off x="528740" y="531140"/>
            <a:ext cx="739606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SECONDARY ACTIVITIES</a:t>
            </a:r>
          </a:p>
          <a:p>
            <a:pPr lvl="1"/>
            <a:r>
              <a:t/>
            </a:r>
          </a:p>
          <a:p>
            <a:pPr lvl="2"/>
            <a:r>
              <a:t/>
            </a:r>
          </a:p>
          <a:p>
            <a:pPr lvl="3"/>
            <a:r>
              <a:t/>
            </a:r>
          </a:p>
          <a:p>
            <a:pPr lvl="4"/>
            <a:r>
              <a:t/>
            </a:r>
          </a:p>
        </p:txBody>
      </p:sp>
      <p:pic>
        <p:nvPicPr>
          <p:cNvPr id="206"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07"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0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1_Content and object 1">
    <p:spTree>
      <p:nvGrpSpPr>
        <p:cNvPr id="1" name=""/>
        <p:cNvGrpSpPr/>
        <p:nvPr/>
      </p:nvGrpSpPr>
      <p:grpSpPr>
        <a:xfrm>
          <a:off x="0" y="0"/>
          <a:ext cx="0" cy="0"/>
          <a:chOff x="0" y="0"/>
          <a:chExt cx="0" cy="0"/>
        </a:xfrm>
      </p:grpSpPr>
      <p:pic>
        <p:nvPicPr>
          <p:cNvPr id="215"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16" name="Body Level One…"/>
          <p:cNvSpPr txBox="1"/>
          <p:nvPr>
            <p:ph type="body" sz="quarter" idx="1" hasCustomPrompt="1"/>
          </p:nvPr>
        </p:nvSpPr>
        <p:spPr>
          <a:xfrm>
            <a:off x="528740" y="1422678"/>
            <a:ext cx="5676117"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vl2pPr marL="628650" indent="-171450">
              <a:buFontTx/>
              <a:defRPr sz="1800">
                <a:latin typeface="Univers LT Pro 45 Light"/>
                <a:ea typeface="Univers LT Pro 45 Light"/>
                <a:cs typeface="Univers LT Pro 45 Light"/>
                <a:sym typeface="Univers LT Pro 45 Light"/>
              </a:defRPr>
            </a:lvl2pPr>
            <a:lvl3pPr marL="1120139" indent="-205739">
              <a:buFontTx/>
              <a:defRPr sz="1800">
                <a:latin typeface="Univers LT Pro 45 Light"/>
                <a:ea typeface="Univers LT Pro 45 Light"/>
                <a:cs typeface="Univers LT Pro 45 Light"/>
                <a:sym typeface="Univers LT Pro 45 Light"/>
              </a:defRPr>
            </a:lvl3pPr>
            <a:lvl4pPr marL="1600200" indent="-228600">
              <a:buFontTx/>
              <a:defRPr sz="1800">
                <a:latin typeface="Univers LT Pro 45 Light"/>
                <a:ea typeface="Univers LT Pro 45 Light"/>
                <a:cs typeface="Univers LT Pro 45 Light"/>
                <a:sym typeface="Univers LT Pro 45 Light"/>
              </a:defRPr>
            </a:lvl4pPr>
            <a:lvl5pPr marL="0" indent="1828800">
              <a:buSzTx/>
              <a:buFontTx/>
              <a:buNone/>
              <a:defRPr sz="1800">
                <a:latin typeface="Univers LT Pro 45 Light"/>
                <a:ea typeface="Univers LT Pro 45 Light"/>
                <a:cs typeface="Univers LT Pro 45 Light"/>
                <a:sym typeface="Univers LT Pro 45 Light"/>
              </a:defRPr>
            </a:lvl5pPr>
          </a:lstStyle>
          <a:p>
            <a:pPr/>
            <a:r>
              <a:t>You do not need to complete every activity but if you have time you can try to complete more than one. </a:t>
            </a:r>
          </a:p>
          <a:p>
            <a:pPr lvl="1"/>
            <a:r>
              <a:t/>
            </a:r>
          </a:p>
          <a:p>
            <a:pPr lvl="2"/>
            <a:r>
              <a:t/>
            </a:r>
          </a:p>
          <a:p>
            <a:pPr lvl="3"/>
            <a:r>
              <a:t/>
            </a:r>
          </a:p>
          <a:p>
            <a:pPr lvl="4"/>
            <a:r>
              <a:t/>
            </a:r>
          </a:p>
        </p:txBody>
      </p:sp>
      <p:sp>
        <p:nvSpPr>
          <p:cNvPr id="217" name="Text Placeholder 7"/>
          <p:cNvSpPr/>
          <p:nvPr>
            <p:ph type="body" sz="quarter" idx="21" hasCustomPrompt="1"/>
          </p:nvPr>
        </p:nvSpPr>
        <p:spPr>
          <a:xfrm>
            <a:off x="528740" y="531140"/>
            <a:ext cx="7962118"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SECONDARY ACTIVITIES 2</a:t>
            </a:r>
          </a:p>
        </p:txBody>
      </p:sp>
      <p:sp>
        <p:nvSpPr>
          <p:cNvPr id="21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Blank for image 1">
    <p:spTree>
      <p:nvGrpSpPr>
        <p:cNvPr id="1" name=""/>
        <p:cNvGrpSpPr/>
        <p:nvPr/>
      </p:nvGrpSpPr>
      <p:grpSpPr>
        <a:xfrm>
          <a:off x="0" y="0"/>
          <a:ext cx="0" cy="0"/>
          <a:chOff x="0" y="0"/>
          <a:chExt cx="0" cy="0"/>
        </a:xfrm>
      </p:grpSpPr>
      <p:sp>
        <p:nvSpPr>
          <p:cNvPr id="225" name="Picture Placeholder 2"/>
          <p:cNvSpPr/>
          <p:nvPr>
            <p:ph type="pic" idx="21"/>
          </p:nvPr>
        </p:nvSpPr>
        <p:spPr>
          <a:xfrm>
            <a:off x="12995" y="-2"/>
            <a:ext cx="12179005" cy="6864738"/>
          </a:xfrm>
          <a:prstGeom prst="rect">
            <a:avLst/>
          </a:prstGeom>
        </p:spPr>
        <p:txBody>
          <a:bodyPr lIns="91439" rIns="91439">
            <a:noAutofit/>
          </a:bodyPr>
          <a:lstStyle/>
          <a:p>
            <a:pPr/>
          </a:p>
        </p:txBody>
      </p:sp>
      <p:sp>
        <p:nvSpPr>
          <p:cNvPr id="22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Blank for image 1">
    <p:spTree>
      <p:nvGrpSpPr>
        <p:cNvPr id="1" name=""/>
        <p:cNvGrpSpPr/>
        <p:nvPr/>
      </p:nvGrpSpPr>
      <p:grpSpPr>
        <a:xfrm>
          <a:off x="0" y="0"/>
          <a:ext cx="0" cy="0"/>
          <a:chOff x="0" y="0"/>
          <a:chExt cx="0" cy="0"/>
        </a:xfrm>
      </p:grpSpPr>
      <p:sp>
        <p:nvSpPr>
          <p:cNvPr id="233" name="Picture Placeholder 2"/>
          <p:cNvSpPr/>
          <p:nvPr>
            <p:ph type="pic" idx="21"/>
          </p:nvPr>
        </p:nvSpPr>
        <p:spPr>
          <a:xfrm>
            <a:off x="12995" y="-2"/>
            <a:ext cx="12179005" cy="6864738"/>
          </a:xfrm>
          <a:prstGeom prst="rect">
            <a:avLst/>
          </a:prstGeom>
        </p:spPr>
        <p:txBody>
          <a:bodyPr lIns="91439" rIns="91439">
            <a:noAutofit/>
          </a:bodyPr>
          <a:lstStyle/>
          <a:p>
            <a:pPr/>
          </a:p>
        </p:txBody>
      </p:sp>
      <p:pic>
        <p:nvPicPr>
          <p:cNvPr id="234" name="Picture 1" descr="Picture 1"/>
          <p:cNvPicPr>
            <a:picLocks noChangeAspect="1"/>
          </p:cNvPicPr>
          <p:nvPr/>
        </p:nvPicPr>
        <p:blipFill>
          <a:blip r:embed="rId2">
            <a:extLst/>
          </a:blip>
          <a:stretch>
            <a:fillRect/>
          </a:stretch>
        </p:blipFill>
        <p:spPr>
          <a:xfrm>
            <a:off x="10248516" y="221899"/>
            <a:ext cx="1728040" cy="1424750"/>
          </a:xfrm>
          <a:prstGeom prst="rect">
            <a:avLst/>
          </a:prstGeom>
          <a:ln w="12700">
            <a:miter lim="400000"/>
          </a:ln>
        </p:spPr>
      </p:pic>
      <p:sp>
        <p:nvSpPr>
          <p:cNvPr id="23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ny questions">
    <p:bg>
      <p:bgPr>
        <a:solidFill>
          <a:srgbClr val="FFFFFF">
            <a:alpha val="97000"/>
          </a:srgbClr>
        </a:solidFill>
      </p:bgPr>
    </p:bg>
    <p:spTree>
      <p:nvGrpSpPr>
        <p:cNvPr id="1" name=""/>
        <p:cNvGrpSpPr/>
        <p:nvPr/>
      </p:nvGrpSpPr>
      <p:grpSpPr>
        <a:xfrm>
          <a:off x="0" y="0"/>
          <a:ext cx="0" cy="0"/>
          <a:chOff x="0" y="0"/>
          <a:chExt cx="0" cy="0"/>
        </a:xfrm>
      </p:grpSpPr>
      <p:pic>
        <p:nvPicPr>
          <p:cNvPr id="242" name="Picture 4" descr="Picture 4"/>
          <p:cNvPicPr>
            <a:picLocks noChangeAspect="1"/>
          </p:cNvPicPr>
          <p:nvPr/>
        </p:nvPicPr>
        <p:blipFill>
          <a:blip r:embed="rId2">
            <a:extLst/>
          </a:blip>
          <a:srcRect l="0" t="7812" r="0" b="7812"/>
          <a:stretch>
            <a:fillRect/>
          </a:stretch>
        </p:blipFill>
        <p:spPr>
          <a:xfrm>
            <a:off x="0" y="-2"/>
            <a:ext cx="12192000" cy="6858002"/>
          </a:xfrm>
          <a:prstGeom prst="rect">
            <a:avLst/>
          </a:prstGeom>
          <a:ln w="12700">
            <a:miter lim="400000"/>
          </a:ln>
        </p:spPr>
      </p:pic>
      <p:sp>
        <p:nvSpPr>
          <p:cNvPr id="243" name="TextBox 8"/>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44" name="THANK YOU"/>
          <p:cNvSpPr txBox="1"/>
          <p:nvPr>
            <p:ph type="title" hasCustomPrompt="1"/>
          </p:nvPr>
        </p:nvSpPr>
        <p:spPr>
          <a:xfrm>
            <a:off x="296867" y="5775442"/>
            <a:ext cx="3696909"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45"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4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Any questions">
    <p:bg>
      <p:bgPr>
        <a:solidFill>
          <a:srgbClr val="FFFFFF">
            <a:alpha val="97000"/>
          </a:srgbClr>
        </a:solidFill>
      </p:bgPr>
    </p:bg>
    <p:spTree>
      <p:nvGrpSpPr>
        <p:cNvPr id="1" name=""/>
        <p:cNvGrpSpPr/>
        <p:nvPr/>
      </p:nvGrpSpPr>
      <p:grpSpPr>
        <a:xfrm>
          <a:off x="0" y="0"/>
          <a:ext cx="0" cy="0"/>
          <a:chOff x="0" y="0"/>
          <a:chExt cx="0" cy="0"/>
        </a:xfrm>
      </p:grpSpPr>
      <p:pic>
        <p:nvPicPr>
          <p:cNvPr id="253" name="Picture 6" descr="Picture 6"/>
          <p:cNvPicPr>
            <a:picLocks noChangeAspect="1"/>
          </p:cNvPicPr>
          <p:nvPr/>
        </p:nvPicPr>
        <p:blipFill>
          <a:blip r:embed="rId2">
            <a:extLst/>
          </a:blip>
          <a:srcRect l="0" t="7812" r="0" b="7812"/>
          <a:stretch>
            <a:fillRect/>
          </a:stretch>
        </p:blipFill>
        <p:spPr>
          <a:xfrm>
            <a:off x="0" y="-1"/>
            <a:ext cx="12192000" cy="6858002"/>
          </a:xfrm>
          <a:prstGeom prst="rect">
            <a:avLst/>
          </a:prstGeom>
          <a:ln w="12700">
            <a:miter lim="400000"/>
          </a:ln>
        </p:spPr>
      </p:pic>
      <p:sp>
        <p:nvSpPr>
          <p:cNvPr id="254" name="THANK YOU"/>
          <p:cNvSpPr txBox="1"/>
          <p:nvPr>
            <p:ph type="title" hasCustomPrompt="1"/>
          </p:nvPr>
        </p:nvSpPr>
        <p:spPr>
          <a:xfrm>
            <a:off x="296867" y="5775442"/>
            <a:ext cx="3750700"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55"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56" name="TextBox 3"/>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5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 Id="rId18" Type="http://schemas.openxmlformats.org/officeDocument/2006/relationships/slideLayout" Target="../slideLayouts/slideLayout17.xml"/><Relationship Id="rId19" Type="http://schemas.openxmlformats.org/officeDocument/2006/relationships/slideLayout" Target="../slideLayouts/slideLayout18.xml"/><Relationship Id="rId20" Type="http://schemas.openxmlformats.org/officeDocument/2006/relationships/slideLayout" Target="../slideLayouts/slideLayout19.xml"/><Relationship Id="rId21" Type="http://schemas.openxmlformats.org/officeDocument/2006/relationships/slideLayout" Target="../slideLayouts/slideLayout20.xml"/><Relationship Id="rId22"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609600" y="92074"/>
            <a:ext cx="10972800" cy="1508127"/>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1pPr>
      <a:lvl2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2pPr>
      <a:lvl3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3pPr>
      <a:lvl4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4pPr>
      <a:lvl5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5pPr>
      <a:lvl6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6pPr>
      <a:lvl7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7pPr>
      <a:lvl8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8pPr>
      <a:lvl9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9.jpeg"/><Relationship Id="rId3" Type="http://schemas.openxmlformats.org/officeDocument/2006/relationships/image" Target="../media/image10.jpeg"/><Relationship Id="rId4" Type="http://schemas.openxmlformats.org/officeDocument/2006/relationships/image" Target="../media/image11.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hyperlink" Target="https://youtu.be/wyW6JhYHWtA" TargetMode="External"/><Relationship Id="rId3" Type="http://schemas.openxmlformats.org/officeDocument/2006/relationships/image" Target="../media/image4.png"/><Relationship Id="rId4" Type="http://schemas.openxmlformats.org/officeDocument/2006/relationships/video" Target="https://www.youtube.com/embed/wyW6JhYHWtA?feature=oembed" TargetMode="External"/><Relationship Id="rId5" Type="http://schemas.openxmlformats.org/officeDocument/2006/relationships/image" Target="../media/image12.jpeg"/></Relationships>

</file>

<file path=ppt/slides/_rels/slide5.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video" Target="https://www.youtube.com/embed/aO-HzIv5-OA?feature=oembed" TargetMode="External"/><Relationship Id="rId3" Type="http://schemas.openxmlformats.org/officeDocument/2006/relationships/image" Target="../media/image13.jpeg"/><Relationship Id="rId4" Type="http://schemas.openxmlformats.org/officeDocument/2006/relationships/video" Target="https://www.youtube.com/embed/N4WyzqLXtqc?feature=oembed" TargetMode="External"/><Relationship Id="rId5" Type="http://schemas.openxmlformats.org/officeDocument/2006/relationships/image" Target="../media/image14.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hyperlink" Target="https://www.voicesofyouth.org/blog/poem-about-war" TargetMode="External"/></Relationships>

</file>

<file path=ppt/slides/_rels/slide10.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hyperlink" Target="https://www.childrenssociety.org.uk/what-we-do/our-work/young-refugees-migrants" TargetMode="External"/><Relationship Id="rId3" Type="http://schemas.openxmlformats.org/officeDocument/2006/relationships/hyperlink" Target="https://youtu.be/xYBUY1kZpf8" TargetMode="External"/><Relationship Id="rId4" Type="http://schemas.openxmlformats.org/officeDocument/2006/relationships/hyperlink" Target="https://www.unicef.org/children-under-attack" TargetMode="External"/><Relationship Id="rId5" Type="http://schemas.openxmlformats.org/officeDocument/2006/relationships/video" Target="https://www.youtube.com/embed/xYBUY1kZpf8?feature=oembed" TargetMode="External"/><Relationship Id="rId6" Type="http://schemas.openxmlformats.org/officeDocument/2006/relationships/image" Target="../media/image15.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6.jpeg"/><Relationship Id="rId3" Type="http://schemas.openxmlformats.org/officeDocument/2006/relationships/hyperlink" Target="https://www.unicef.org.uk/rights-respecting-schools/" TargetMode="Externa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6" name="Title 1"/>
          <p:cNvSpPr txBox="1"/>
          <p:nvPr>
            <p:ph type="title"/>
          </p:nvPr>
        </p:nvSpPr>
        <p:spPr>
          <a:xfrm>
            <a:off x="273217" y="5821784"/>
            <a:ext cx="6576901" cy="744408"/>
          </a:xfrm>
          <a:prstGeom prst="rect">
            <a:avLst/>
          </a:prstGeom>
        </p:spPr>
        <p:txBody>
          <a:bodyPr/>
          <a:lstStyle>
            <a:lvl1pPr>
              <a:defRPr b="0" sz="3800">
                <a:latin typeface="Arial Black"/>
                <a:ea typeface="Arial Black"/>
                <a:cs typeface="Arial Black"/>
                <a:sym typeface="Arial Black"/>
              </a:defRPr>
            </a:lvl1pPr>
          </a:lstStyle>
          <a:p>
            <a:pPr/>
            <a:r>
              <a:t>ARTICLE OF THE WEEK</a:t>
            </a:r>
          </a:p>
        </p:txBody>
      </p:sp>
      <p:sp>
        <p:nvSpPr>
          <p:cNvPr id="267" name="TextBox 1"/>
          <p:cNvSpPr txBox="1"/>
          <p:nvPr/>
        </p:nvSpPr>
        <p:spPr>
          <a:xfrm rot="16200000">
            <a:off x="9998394" y="-994818"/>
            <a:ext cx="3967942" cy="226987"/>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1000">
                <a:solidFill>
                  <a:srgbClr val="FFFFFF"/>
                </a:solidFill>
                <a:latin typeface="Arial"/>
                <a:ea typeface="Arial"/>
                <a:cs typeface="Arial"/>
                <a:sym typeface="Arial"/>
              </a:defRPr>
            </a:lvl1pPr>
          </a:lstStyle>
          <a:p>
            <a:pPr/>
            <a:r>
              <a:t>UNICEF/Reklajtis</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9" name="Text Placeholder 1"/>
          <p:cNvSpPr txBox="1"/>
          <p:nvPr>
            <p:ph type="body" sz="quarter" idx="1"/>
          </p:nvPr>
        </p:nvSpPr>
        <p:spPr>
          <a:xfrm>
            <a:off x="528740" y="552685"/>
            <a:ext cx="4648903"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INSTRUCTIONS</a:t>
            </a:r>
          </a:p>
        </p:txBody>
      </p:sp>
      <p:sp>
        <p:nvSpPr>
          <p:cNvPr id="270" name="Text Placeholder 2"/>
          <p:cNvSpPr/>
          <p:nvPr>
            <p:ph type="body" idx="21"/>
          </p:nvPr>
        </p:nvSpPr>
        <p:spPr>
          <a:xfrm>
            <a:off x="6368213" y="1583987"/>
            <a:ext cx="5471487" cy="4490854"/>
          </a:xfrm>
          <a:prstGeom prst="rect">
            <a:avLst/>
          </a:prstGeom>
          <a:extLst>
            <a:ext uri="{C572A759-6A51-4108-AA02-DFA0A04FC94B}">
              <ma14:wrappingTextBoxFlag xmlns:ma14="http://schemas.microsoft.com/office/mac/drawingml/2011/main" val="1"/>
            </a:ext>
          </a:extLst>
        </p:spPr>
        <p:txBody>
          <a:bodyPr/>
          <a:lstStyle/>
          <a:p>
            <a:pPr>
              <a:lnSpc>
                <a:spcPct val="150000"/>
              </a:lnSpc>
              <a:defRPr>
                <a:solidFill>
                  <a:srgbClr val="00AEEF"/>
                </a:solidFill>
                <a:latin typeface="Arial"/>
                <a:ea typeface="Arial"/>
                <a:cs typeface="Arial"/>
                <a:sym typeface="Arial"/>
              </a:defRPr>
            </a:pPr>
            <a:r>
              <a:t>Slide 3</a:t>
            </a:r>
            <a:r>
              <a:rPr>
                <a:solidFill>
                  <a:srgbClr val="000000"/>
                </a:solidFill>
              </a:rPr>
              <a:t>: Guess the Article</a:t>
            </a:r>
            <a:endParaRPr>
              <a:solidFill>
                <a:srgbClr val="000000"/>
              </a:solidFill>
            </a:endParaRPr>
          </a:p>
          <a:p>
            <a:pPr>
              <a:lnSpc>
                <a:spcPct val="150000"/>
              </a:lnSpc>
              <a:defRPr>
                <a:solidFill>
                  <a:srgbClr val="00AEEF"/>
                </a:solidFill>
                <a:latin typeface="Arial"/>
                <a:ea typeface="Arial"/>
                <a:cs typeface="Arial"/>
                <a:sym typeface="Arial"/>
              </a:defRPr>
            </a:pPr>
            <a:r>
              <a:t>Slide 4</a:t>
            </a:r>
            <a:r>
              <a:rPr>
                <a:solidFill>
                  <a:srgbClr val="000000"/>
                </a:solidFill>
              </a:rPr>
              <a:t>: Introducing Article 39</a:t>
            </a:r>
            <a:endParaRPr>
              <a:solidFill>
                <a:srgbClr val="000000"/>
              </a:solidFill>
            </a:endParaRPr>
          </a:p>
          <a:p>
            <a:pPr>
              <a:lnSpc>
                <a:spcPct val="150000"/>
              </a:lnSpc>
              <a:defRPr>
                <a:solidFill>
                  <a:srgbClr val="00AEEF"/>
                </a:solidFill>
                <a:latin typeface="Arial"/>
                <a:ea typeface="Arial"/>
                <a:cs typeface="Arial"/>
                <a:sym typeface="Arial"/>
              </a:defRPr>
            </a:pPr>
            <a:r>
              <a:t>Slide 5 &amp; 6</a:t>
            </a:r>
            <a:r>
              <a:rPr>
                <a:solidFill>
                  <a:srgbClr val="000000"/>
                </a:solidFill>
              </a:rPr>
              <a:t>: Exploring Article 39 - Question &amp; Answer</a:t>
            </a:r>
            <a:endParaRPr>
              <a:solidFill>
                <a:srgbClr val="000000"/>
              </a:solidFill>
            </a:endParaRPr>
          </a:p>
          <a:p>
            <a:pPr>
              <a:lnSpc>
                <a:spcPct val="150000"/>
              </a:lnSpc>
              <a:defRPr>
                <a:solidFill>
                  <a:srgbClr val="00AEEF"/>
                </a:solidFill>
                <a:latin typeface="Arial"/>
                <a:ea typeface="Arial"/>
                <a:cs typeface="Arial"/>
                <a:sym typeface="Arial"/>
              </a:defRPr>
            </a:pPr>
            <a:r>
              <a:t>Slide 7 &amp;8</a:t>
            </a:r>
            <a:r>
              <a:rPr>
                <a:solidFill>
                  <a:srgbClr val="000000"/>
                </a:solidFill>
              </a:rPr>
              <a:t>: Primary Activities</a:t>
            </a:r>
            <a:endParaRPr>
              <a:solidFill>
                <a:srgbClr val="000000"/>
              </a:solidFill>
            </a:endParaRPr>
          </a:p>
          <a:p>
            <a:pPr>
              <a:lnSpc>
                <a:spcPct val="150000"/>
              </a:lnSpc>
              <a:defRPr>
                <a:solidFill>
                  <a:srgbClr val="00AEEF"/>
                </a:solidFill>
                <a:latin typeface="Arial"/>
                <a:ea typeface="Arial"/>
                <a:cs typeface="Arial"/>
                <a:sym typeface="Arial"/>
              </a:defRPr>
            </a:pPr>
            <a:r>
              <a:t>Slide 9 &amp; 10</a:t>
            </a:r>
            <a:r>
              <a:rPr>
                <a:solidFill>
                  <a:srgbClr val="000000"/>
                </a:solidFill>
              </a:rPr>
              <a:t>:</a:t>
            </a:r>
            <a:r>
              <a:t> </a:t>
            </a:r>
            <a:r>
              <a:rPr>
                <a:solidFill>
                  <a:srgbClr val="000000"/>
                </a:solidFill>
              </a:rPr>
              <a:t>Secondary Activities</a:t>
            </a:r>
            <a:endParaRPr>
              <a:solidFill>
                <a:srgbClr val="000000"/>
              </a:solidFill>
            </a:endParaRPr>
          </a:p>
          <a:p>
            <a:pPr>
              <a:lnSpc>
                <a:spcPct val="150000"/>
              </a:lnSpc>
              <a:defRPr>
                <a:solidFill>
                  <a:srgbClr val="00AEEF"/>
                </a:solidFill>
                <a:latin typeface="Arial"/>
                <a:ea typeface="Arial"/>
                <a:cs typeface="Arial"/>
                <a:sym typeface="Arial"/>
              </a:defRPr>
            </a:pPr>
            <a:r>
              <a:t>Slide 11</a:t>
            </a:r>
            <a:r>
              <a:rPr>
                <a:solidFill>
                  <a:srgbClr val="000000"/>
                </a:solidFill>
              </a:rPr>
              <a:t>: Reflection</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2" name="Text Placeholder 1"/>
          <p:cNvSpPr txBox="1"/>
          <p:nvPr>
            <p:ph type="body" sz="quarter" idx="1"/>
          </p:nvPr>
        </p:nvSpPr>
        <p:spPr>
          <a:xfrm>
            <a:off x="528636" y="495851"/>
            <a:ext cx="7453208" cy="592089"/>
          </a:xfrm>
          <a:prstGeom prst="rect">
            <a:avLst/>
          </a:prstGeom>
        </p:spPr>
        <p:txBody>
          <a:bodyPr/>
          <a:lstStyle>
            <a:lvl1pPr defTabSz="905255">
              <a:spcBef>
                <a:spcPts val="900"/>
              </a:spcBef>
              <a:defRPr spc="98" sz="3959"/>
            </a:lvl1pPr>
          </a:lstStyle>
          <a:p>
            <a:pPr/>
            <a:r>
              <a:t>GUESS THE ARTICLE</a:t>
            </a:r>
          </a:p>
        </p:txBody>
      </p:sp>
      <p:pic>
        <p:nvPicPr>
          <p:cNvPr id="273" name="Picture 10" descr="Picture 10"/>
          <p:cNvPicPr>
            <a:picLocks noChangeAspect="1"/>
          </p:cNvPicPr>
          <p:nvPr/>
        </p:nvPicPr>
        <p:blipFill>
          <a:blip r:embed="rId2">
            <a:extLst/>
          </a:blip>
          <a:stretch>
            <a:fillRect/>
          </a:stretch>
        </p:blipFill>
        <p:spPr>
          <a:xfrm>
            <a:off x="4143674" y="2018424"/>
            <a:ext cx="3301243" cy="2200829"/>
          </a:xfrm>
          <a:prstGeom prst="rect">
            <a:avLst/>
          </a:prstGeom>
          <a:ln w="12700">
            <a:miter lim="400000"/>
          </a:ln>
        </p:spPr>
      </p:pic>
      <p:sp>
        <p:nvSpPr>
          <p:cNvPr id="274" name="TextBox 15"/>
          <p:cNvSpPr txBox="1"/>
          <p:nvPr/>
        </p:nvSpPr>
        <p:spPr>
          <a:xfrm>
            <a:off x="574356" y="4373217"/>
            <a:ext cx="2745976" cy="24842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121212"/>
                </a:solidFill>
                <a:latin typeface="Arial"/>
                <a:ea typeface="Arial"/>
                <a:cs typeface="Arial"/>
                <a:sym typeface="Arial"/>
              </a:defRPr>
            </a:pPr>
            <a:r>
              <a:t>Children wait to be released from a training facility for Unified Sudan Forces. After their release they were taken to a rehabilitation and family tracing facility. </a:t>
            </a:r>
          </a:p>
          <a:p>
            <a:pPr>
              <a:defRPr>
                <a:latin typeface="Arial"/>
                <a:ea typeface="Arial"/>
                <a:cs typeface="Arial"/>
                <a:sym typeface="Arial"/>
              </a:defRPr>
            </a:pPr>
            <a:r>
              <a:t>UNICEF/Ryeng</a:t>
            </a:r>
          </a:p>
        </p:txBody>
      </p:sp>
      <p:sp>
        <p:nvSpPr>
          <p:cNvPr id="275" name="TextBox 16"/>
          <p:cNvSpPr txBox="1"/>
          <p:nvPr/>
        </p:nvSpPr>
        <p:spPr>
          <a:xfrm>
            <a:off x="4189395" y="4373217"/>
            <a:ext cx="2745976" cy="24842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121212"/>
                </a:solidFill>
                <a:latin typeface="Arial"/>
                <a:ea typeface="Arial"/>
                <a:cs typeface="Arial"/>
                <a:sym typeface="Arial"/>
              </a:defRPr>
            </a:pPr>
            <a:r>
              <a:t>In the Unicef supported Blue Dot centre, Alexandra and other Ukrainian children received help and support.</a:t>
            </a:r>
          </a:p>
          <a:p>
            <a:pPr>
              <a:defRPr>
                <a:solidFill>
                  <a:srgbClr val="121212"/>
                </a:solidFill>
                <a:latin typeface="Arial"/>
                <a:ea typeface="Arial"/>
                <a:cs typeface="Arial"/>
                <a:sym typeface="Arial"/>
              </a:defRPr>
            </a:pPr>
          </a:p>
          <a:p>
            <a:pPr>
              <a:defRPr>
                <a:latin typeface="Arial"/>
                <a:ea typeface="Arial"/>
                <a:cs typeface="Arial"/>
                <a:sym typeface="Arial"/>
              </a:defRPr>
            </a:pPr>
            <a:r>
              <a:t>UNICEF/Nicodim</a:t>
            </a:r>
          </a:p>
        </p:txBody>
      </p:sp>
      <p:pic>
        <p:nvPicPr>
          <p:cNvPr id="276" name="Picture 18" descr="Picture 18"/>
          <p:cNvPicPr>
            <a:picLocks noChangeAspect="1"/>
          </p:cNvPicPr>
          <p:nvPr/>
        </p:nvPicPr>
        <p:blipFill>
          <a:blip r:embed="rId3">
            <a:extLst/>
          </a:blip>
          <a:stretch>
            <a:fillRect/>
          </a:stretch>
        </p:blipFill>
        <p:spPr>
          <a:xfrm>
            <a:off x="7758714" y="2018424"/>
            <a:ext cx="3301242" cy="2194381"/>
          </a:xfrm>
          <a:prstGeom prst="rect">
            <a:avLst/>
          </a:prstGeom>
          <a:ln w="12700">
            <a:miter lim="400000"/>
          </a:ln>
        </p:spPr>
      </p:pic>
      <p:sp>
        <p:nvSpPr>
          <p:cNvPr id="277" name="TextBox 19"/>
          <p:cNvSpPr txBox="1"/>
          <p:nvPr/>
        </p:nvSpPr>
        <p:spPr>
          <a:xfrm>
            <a:off x="7804434" y="4406346"/>
            <a:ext cx="2745976" cy="19508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121212"/>
                </a:solidFill>
                <a:latin typeface="Arial"/>
                <a:ea typeface="Arial"/>
                <a:cs typeface="Arial"/>
                <a:sym typeface="Arial"/>
              </a:defRPr>
            </a:pPr>
            <a:r>
              <a:t>Inesa is head of the local Children’s Service in the village of Ivanivka, Ukraine.</a:t>
            </a:r>
          </a:p>
          <a:p>
            <a:pPr>
              <a:defRPr>
                <a:solidFill>
                  <a:srgbClr val="121212"/>
                </a:solidFill>
                <a:latin typeface="Arial"/>
                <a:ea typeface="Arial"/>
                <a:cs typeface="Arial"/>
                <a:sym typeface="Arial"/>
              </a:defRPr>
            </a:pPr>
          </a:p>
          <a:p>
            <a:pPr>
              <a:defRPr>
                <a:latin typeface="Arial"/>
                <a:ea typeface="Arial"/>
                <a:cs typeface="Arial"/>
                <a:sym typeface="Arial"/>
              </a:defRPr>
            </a:pPr>
            <a:r>
              <a:t>UNICEF/Filippov</a:t>
            </a:r>
          </a:p>
        </p:txBody>
      </p:sp>
      <p:pic>
        <p:nvPicPr>
          <p:cNvPr id="278" name="Picture 3" descr="Picture 3"/>
          <p:cNvPicPr>
            <a:picLocks noChangeAspect="1"/>
          </p:cNvPicPr>
          <p:nvPr/>
        </p:nvPicPr>
        <p:blipFill>
          <a:blip r:embed="rId4">
            <a:extLst/>
          </a:blip>
          <a:stretch>
            <a:fillRect/>
          </a:stretch>
        </p:blipFill>
        <p:spPr>
          <a:xfrm>
            <a:off x="528635" y="2018424"/>
            <a:ext cx="3301243" cy="2202978"/>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0" name="Text Placeholder 2"/>
          <p:cNvSpPr txBox="1"/>
          <p:nvPr>
            <p:ph type="body" sz="quarter" idx="1"/>
          </p:nvPr>
        </p:nvSpPr>
        <p:spPr>
          <a:xfrm>
            <a:off x="612631" y="622552"/>
            <a:ext cx="3353888" cy="533206"/>
          </a:xfrm>
          <a:prstGeom prst="rect">
            <a:avLst/>
          </a:prstGeom>
        </p:spPr>
        <p:txBody>
          <a:bodyPr/>
          <a:lstStyle>
            <a:lvl1pPr>
              <a:defRPr b="0" sz="2800">
                <a:latin typeface="Arial Black"/>
                <a:ea typeface="Arial Black"/>
                <a:cs typeface="Arial Black"/>
                <a:sym typeface="Arial Black"/>
              </a:defRPr>
            </a:lvl1pPr>
          </a:lstStyle>
          <a:p>
            <a:pPr/>
            <a:r>
              <a:t>ARTICLES 39</a:t>
            </a:r>
          </a:p>
        </p:txBody>
      </p:sp>
      <p:sp>
        <p:nvSpPr>
          <p:cNvPr id="281" name="Text Placeholder 3"/>
          <p:cNvSpPr/>
          <p:nvPr>
            <p:ph type="body" idx="22"/>
          </p:nvPr>
        </p:nvSpPr>
        <p:spPr>
          <a:xfrm>
            <a:off x="6586401" y="481352"/>
            <a:ext cx="5305426" cy="520620"/>
          </a:xfrm>
          <a:prstGeom prst="rect">
            <a:avLst/>
          </a:prstGeom>
          <a:extLst>
            <a:ext uri="{C572A759-6A51-4108-AA02-DFA0A04FC94B}">
              <ma14:wrappingTextBoxFlag xmlns:ma14="http://schemas.microsoft.com/office/mac/drawingml/2011/main" val="1"/>
            </a:ext>
          </a:extLst>
        </p:spPr>
        <p:txBody>
          <a:bodyPr/>
          <a:lstStyle>
            <a:lvl1pPr defTabSz="914400">
              <a:spcBef>
                <a:spcPts val="1000"/>
              </a:spcBef>
              <a:defRPr sz="2400">
                <a:latin typeface="Arial"/>
                <a:ea typeface="Arial"/>
                <a:cs typeface="Arial"/>
                <a:sym typeface="Arial"/>
              </a:defRPr>
            </a:lvl1pPr>
          </a:lstStyle>
          <a:p>
            <a:pPr/>
            <a:r>
              <a:t>Article 39</a:t>
            </a:r>
          </a:p>
        </p:txBody>
      </p:sp>
      <p:sp>
        <p:nvSpPr>
          <p:cNvPr id="282" name="Text Placeholder 5"/>
          <p:cNvSpPr/>
          <p:nvPr>
            <p:ph type="body" idx="21"/>
          </p:nvPr>
        </p:nvSpPr>
        <p:spPr>
          <a:xfrm>
            <a:off x="6586401" y="1021337"/>
            <a:ext cx="5305425" cy="1665398"/>
          </a:xfrm>
          <a:prstGeom prst="rect">
            <a:avLst/>
          </a:prstGeom>
          <a:extLst>
            <a:ext uri="{C572A759-6A51-4108-AA02-DFA0A04FC94B}">
              <ma14:wrappingTextBoxFlag xmlns:ma14="http://schemas.microsoft.com/office/mac/drawingml/2011/main" val="1"/>
            </a:ext>
          </a:extLst>
        </p:spPr>
        <p:txBody>
          <a:bodyPr/>
          <a:lstStyle/>
          <a:p>
            <a:pPr>
              <a:defRPr b="1" sz="1600">
                <a:latin typeface="Arial"/>
                <a:ea typeface="Arial"/>
                <a:cs typeface="Arial"/>
                <a:sym typeface="Arial"/>
              </a:defRPr>
            </a:pPr>
            <a:r>
              <a:t>Article 39 (recovery from trauma and reintegration) </a:t>
            </a:r>
          </a:p>
          <a:p>
            <a:pPr>
              <a:defRPr sz="1600">
                <a:latin typeface="Arial"/>
                <a:ea typeface="Arial"/>
                <a:cs typeface="Arial"/>
                <a:sym typeface="Arial"/>
              </a:defRPr>
            </a:pPr>
            <a:r>
              <a:t>Children who have experienced neglect, abuse, exploitation, torture or who are victims of war must receive special support to help them recover their health, dignity, self-respect and social life.</a:t>
            </a:r>
          </a:p>
        </p:txBody>
      </p:sp>
      <p:sp>
        <p:nvSpPr>
          <p:cNvPr id="283" name="TextBox 1"/>
          <p:cNvSpPr txBox="1"/>
          <p:nvPr/>
        </p:nvSpPr>
        <p:spPr>
          <a:xfrm>
            <a:off x="662085" y="1545129"/>
            <a:ext cx="5411505" cy="541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latin typeface="Arial"/>
                <a:ea typeface="Arial"/>
                <a:cs typeface="Arial"/>
                <a:sym typeface="Arial"/>
              </a:defRPr>
            </a:pPr>
            <a:r>
              <a:t>Katelyn Farrenson, Professional Adviser, introduces</a:t>
            </a:r>
          </a:p>
          <a:p>
            <a:pPr>
              <a:defRPr sz="1600">
                <a:latin typeface="Arial"/>
                <a:ea typeface="Arial"/>
                <a:cs typeface="Arial"/>
                <a:sym typeface="Arial"/>
              </a:defRPr>
            </a:pPr>
            <a:r>
              <a:t>Article 39</a:t>
            </a:r>
          </a:p>
        </p:txBody>
      </p:sp>
      <p:sp>
        <p:nvSpPr>
          <p:cNvPr id="284" name="TextBox 4"/>
          <p:cNvSpPr txBox="1"/>
          <p:nvPr/>
        </p:nvSpPr>
        <p:spPr>
          <a:xfrm>
            <a:off x="1357840" y="6091411"/>
            <a:ext cx="3418659" cy="313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FFFFFF"/>
                </a:solidFill>
                <a:latin typeface="Arial"/>
                <a:ea typeface="Arial"/>
                <a:cs typeface="Arial"/>
                <a:sym typeface="Arial"/>
              </a:defRPr>
            </a:pPr>
            <a:r>
              <a:t>Click </a:t>
            </a:r>
            <a:r>
              <a:rPr b="1" u="sng">
                <a:solidFill>
                  <a:srgbClr val="0563C1"/>
                </a:solidFill>
                <a:uFill>
                  <a:solidFill>
                    <a:srgbClr val="0563C1"/>
                  </a:solidFill>
                </a:uFill>
                <a:hlinkClick r:id="rId2" invalidUrl="" action="" tgtFrame="" tooltip="" history="1" highlightClick="0" endSnd="0"/>
              </a:rPr>
              <a:t>here</a:t>
            </a:r>
            <a:r>
              <a:t> to watch on YouTube</a:t>
            </a:r>
          </a:p>
        </p:txBody>
      </p:sp>
      <p:pic>
        <p:nvPicPr>
          <p:cNvPr id="285" name="Graphic 8" descr="Graphic 8"/>
          <p:cNvPicPr>
            <a:picLocks noChangeAspect="1"/>
          </p:cNvPicPr>
          <p:nvPr/>
        </p:nvPicPr>
        <p:blipFill>
          <a:blip r:embed="rId3">
            <a:extLst/>
          </a:blip>
          <a:stretch>
            <a:fillRect/>
          </a:stretch>
        </p:blipFill>
        <p:spPr>
          <a:xfrm>
            <a:off x="6531819" y="2706102"/>
            <a:ext cx="2320632" cy="3094176"/>
          </a:xfrm>
          <a:prstGeom prst="rect">
            <a:avLst/>
          </a:prstGeom>
          <a:ln w="12700">
            <a:miter lim="400000"/>
          </a:ln>
        </p:spPr>
      </p:pic>
      <p:pic>
        <p:nvPicPr>
          <p:cNvPr id="286" name="Katelyn Farrenson, Professional Adviser, introducesArticle 39Online Media 9" descr="Katelyn Farrenson, Professional Adviser, introducesArticle 39Online Media 9"/>
          <p:cNvPicPr>
            <a:picLocks noChangeAspect="0"/>
          </p:cNvPicPr>
          <p:nvPr>
            <a:videoFile xmlns:mc="http://schemas.openxmlformats.org/markup-compatibility/2006" r:link="rId4" mc:Ignorable="aiw"/>
          </p:nvPr>
        </p:nvPicPr>
        <p:blipFill>
          <a:blip r:embed="rId5">
            <a:extLst/>
          </a:blip>
          <a:stretch>
            <a:fillRect/>
          </a:stretch>
        </p:blipFill>
        <p:spPr>
          <a:xfrm>
            <a:off x="788081" y="2686736"/>
            <a:ext cx="4301822" cy="2430529"/>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286"/>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286"/>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286"/>
                </p:tgtEl>
              </p:cMediaNode>
            </p:video>
            <p:seq concurrent="1" prevAc="none" nextAc="seek">
              <p:cTn id="12" evtFilter="cancelBubble" nodeType="interactiveSeq" restart="whenNotActive" fill="hold">
                <p:stCondLst>
                  <p:cond delay="0" evt="onClick">
                    <p:tgtEl>
                      <p:spTgt spid="286"/>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286"/>
                                        </p:tgtEl>
                                      </p:cBhvr>
                                    </p:cmd>
                                  </p:childTnLst>
                                </p:cTn>
                              </p:par>
                            </p:childTnLst>
                          </p:cTn>
                        </p:par>
                      </p:childTnLst>
                    </p:cTn>
                  </p:par>
                </p:childTnLst>
              </p:cTn>
              <p:nextCondLst>
                <p:cond delay="0" evt="onClick">
                  <p:tgtEl>
                    <p:spTgt spid="286"/>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8" name="Text Placeholder 1"/>
          <p:cNvSpPr txBox="1"/>
          <p:nvPr>
            <p:ph type="body" sz="quarter" idx="1"/>
          </p:nvPr>
        </p:nvSpPr>
        <p:spPr>
          <a:xfrm>
            <a:off x="6536000" y="476934"/>
            <a:ext cx="4389175" cy="921004"/>
          </a:xfrm>
          <a:prstGeom prst="rect">
            <a:avLst/>
          </a:prstGeom>
        </p:spPr>
        <p:txBody>
          <a:bodyPr/>
          <a:lstStyle>
            <a:lvl1pPr defTabSz="896111">
              <a:spcBef>
                <a:spcPts val="900"/>
              </a:spcBef>
              <a:defRPr b="0" spc="98" sz="2744">
                <a:latin typeface="Arial Black"/>
                <a:ea typeface="Arial Black"/>
                <a:cs typeface="Arial Black"/>
                <a:sym typeface="Arial Black"/>
              </a:defRPr>
            </a:lvl1pPr>
          </a:lstStyle>
          <a:p>
            <a:pPr/>
            <a:r>
              <a:t>EXPLORING ARTICLE 39</a:t>
            </a:r>
          </a:p>
        </p:txBody>
      </p:sp>
      <p:sp>
        <p:nvSpPr>
          <p:cNvPr id="289" name="Text Placeholder 2"/>
          <p:cNvSpPr/>
          <p:nvPr>
            <p:ph type="body" idx="21"/>
          </p:nvPr>
        </p:nvSpPr>
        <p:spPr>
          <a:xfrm>
            <a:off x="6535898" y="3681012"/>
            <a:ext cx="5484652" cy="224239"/>
          </a:xfrm>
          <a:prstGeom prst="rect">
            <a:avLst/>
          </a:prstGeom>
          <a:extLst>
            <a:ext uri="{C572A759-6A51-4108-AA02-DFA0A04FC94B}">
              <ma14:wrappingTextBoxFlag xmlns:ma14="http://schemas.microsoft.com/office/mac/drawingml/2011/main" val="1"/>
            </a:ext>
          </a:extLst>
        </p:spPr>
        <p:txBody>
          <a:bodyPr/>
          <a:lstStyle>
            <a:lvl1pPr defTabSz="731520">
              <a:defRPr sz="1600">
                <a:latin typeface="Arial"/>
                <a:ea typeface="Arial"/>
                <a:cs typeface="Arial"/>
                <a:sym typeface="Arial"/>
              </a:defRPr>
            </a:lvl1pPr>
          </a:lstStyle>
          <a:p>
            <a:pPr/>
            <a:r>
              <a:t>Have a think and write down some answers.</a:t>
            </a:r>
          </a:p>
        </p:txBody>
      </p:sp>
      <p:sp>
        <p:nvSpPr>
          <p:cNvPr id="290" name="Text Placeholder 4"/>
          <p:cNvSpPr/>
          <p:nvPr>
            <p:ph type="body" idx="23"/>
          </p:nvPr>
        </p:nvSpPr>
        <p:spPr>
          <a:xfrm>
            <a:off x="6535898" y="2141135"/>
            <a:ext cx="5351302" cy="1357313"/>
          </a:xfrm>
          <a:prstGeom prst="rect">
            <a:avLst/>
          </a:prstGeom>
          <a:extLst>
            <a:ext uri="{C572A759-6A51-4108-AA02-DFA0A04FC94B}">
              <ma14:wrappingTextBoxFlag xmlns:ma14="http://schemas.microsoft.com/office/mac/drawingml/2011/main" val="1"/>
            </a:ext>
          </a:extLst>
        </p:spPr>
        <p:txBody>
          <a:bodyPr/>
          <a:lstStyle>
            <a:lvl1pPr>
              <a:defRPr sz="2400">
                <a:latin typeface="Arial"/>
                <a:ea typeface="Arial"/>
                <a:cs typeface="Arial"/>
                <a:sym typeface="Arial"/>
              </a:defRPr>
            </a:lvl1pPr>
          </a:lstStyle>
          <a:p>
            <a:pPr/>
            <a:r>
              <a:t>What support do you think a child who has experienced trauma would need to  recover?</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2" name="Text Placeholder 1"/>
          <p:cNvSpPr txBox="1"/>
          <p:nvPr>
            <p:ph type="body" sz="quarter" idx="1"/>
          </p:nvPr>
        </p:nvSpPr>
        <p:spPr>
          <a:xfrm>
            <a:off x="528740" y="376664"/>
            <a:ext cx="4338535" cy="921004"/>
          </a:xfrm>
          <a:prstGeom prst="rect">
            <a:avLst/>
          </a:prstGeom>
        </p:spPr>
        <p:txBody>
          <a:bodyPr/>
          <a:lstStyle>
            <a:lvl1pPr defTabSz="896111">
              <a:spcBef>
                <a:spcPts val="900"/>
              </a:spcBef>
              <a:defRPr b="0" spc="98" sz="2744">
                <a:latin typeface="Arial Black"/>
                <a:ea typeface="Arial Black"/>
                <a:cs typeface="Arial Black"/>
                <a:sym typeface="Arial Black"/>
              </a:defRPr>
            </a:lvl1pPr>
          </a:lstStyle>
          <a:p>
            <a:pPr/>
            <a:r>
              <a:t>EXPLORING ARTICLE 39</a:t>
            </a:r>
          </a:p>
        </p:txBody>
      </p:sp>
      <p:sp>
        <p:nvSpPr>
          <p:cNvPr id="293" name="Text Placeholder 2"/>
          <p:cNvSpPr/>
          <p:nvPr>
            <p:ph type="body" idx="21"/>
          </p:nvPr>
        </p:nvSpPr>
        <p:spPr>
          <a:xfrm>
            <a:off x="528636" y="6221848"/>
            <a:ext cx="10781619" cy="259487"/>
          </a:xfrm>
          <a:prstGeom prst="rect">
            <a:avLst/>
          </a:prstGeom>
          <a:extLst>
            <a:ext uri="{C572A759-6A51-4108-AA02-DFA0A04FC94B}">
              <ma14:wrappingTextBoxFlag xmlns:ma14="http://schemas.microsoft.com/office/mac/drawingml/2011/main" val="1"/>
            </a:ext>
          </a:extLst>
        </p:spPr>
        <p:txBody>
          <a:bodyPr/>
          <a:lstStyle>
            <a:lvl1pPr defTabSz="731520">
              <a:defRPr b="0" sz="1440">
                <a:latin typeface="Arial Black"/>
                <a:ea typeface="Arial Black"/>
                <a:cs typeface="Arial Black"/>
                <a:sym typeface="Arial Black"/>
              </a:defRPr>
            </a:lvl1pPr>
          </a:lstStyle>
          <a:p>
            <a:pPr/>
            <a:r>
              <a:t>Did you think of any other examples?</a:t>
            </a:r>
          </a:p>
        </p:txBody>
      </p:sp>
      <p:sp>
        <p:nvSpPr>
          <p:cNvPr id="294" name="Text Placeholder 4"/>
          <p:cNvSpPr/>
          <p:nvPr>
            <p:ph type="body" idx="23"/>
          </p:nvPr>
        </p:nvSpPr>
        <p:spPr>
          <a:xfrm>
            <a:off x="528636" y="1663676"/>
            <a:ext cx="11471580" cy="4558173"/>
          </a:xfrm>
          <a:prstGeom prst="rect">
            <a:avLst/>
          </a:prstGeom>
          <a:extLst>
            <a:ext uri="{C572A759-6A51-4108-AA02-DFA0A04FC94B}">
              <ma14:wrappingTextBoxFlag xmlns:ma14="http://schemas.microsoft.com/office/mac/drawingml/2011/main" val="1"/>
            </a:ext>
          </a:extLst>
        </p:spPr>
        <p:txBody>
          <a:bodyPr numCol="2"/>
          <a:lstStyle/>
          <a:p>
            <a:pPr marL="342900" indent="-342900">
              <a:lnSpc>
                <a:spcPct val="107000"/>
              </a:lnSpc>
              <a:buFont typeface="Symbol"/>
              <a:buChar char="·"/>
              <a:defRPr>
                <a:latin typeface="Arial"/>
                <a:ea typeface="Arial"/>
                <a:cs typeface="Arial"/>
                <a:sym typeface="Arial"/>
              </a:defRPr>
            </a:pPr>
            <a:r>
              <a:t>Space and time to talk to someone they trust</a:t>
            </a:r>
          </a:p>
          <a:p>
            <a:pPr marL="342900" indent="-342900">
              <a:lnSpc>
                <a:spcPct val="107000"/>
              </a:lnSpc>
              <a:buFont typeface="Symbol"/>
              <a:buChar char="·"/>
              <a:defRPr>
                <a:latin typeface="Arial"/>
                <a:ea typeface="Arial"/>
                <a:cs typeface="Arial"/>
                <a:sym typeface="Arial"/>
              </a:defRPr>
            </a:pPr>
            <a:r>
              <a:t>Counselling from a professional</a:t>
            </a:r>
          </a:p>
          <a:p>
            <a:pPr marL="342900" indent="-342900">
              <a:lnSpc>
                <a:spcPct val="107000"/>
              </a:lnSpc>
              <a:buFont typeface="Symbol"/>
              <a:buChar char="·"/>
              <a:defRPr>
                <a:latin typeface="Arial"/>
                <a:ea typeface="Arial"/>
                <a:cs typeface="Arial"/>
                <a:sym typeface="Arial"/>
              </a:defRPr>
            </a:pPr>
            <a:r>
              <a:t>A safe place to live</a:t>
            </a:r>
          </a:p>
          <a:p>
            <a:pPr marL="342900" indent="-342900">
              <a:lnSpc>
                <a:spcPct val="107000"/>
              </a:lnSpc>
              <a:buFont typeface="Symbol"/>
              <a:buChar char="·"/>
              <a:defRPr>
                <a:latin typeface="Arial"/>
                <a:ea typeface="Arial"/>
                <a:cs typeface="Arial"/>
                <a:sym typeface="Arial"/>
              </a:defRPr>
            </a:pPr>
            <a:r>
              <a:t>Time to relax and play</a:t>
            </a:r>
          </a:p>
          <a:p>
            <a:pPr marL="342900" indent="-342900">
              <a:lnSpc>
                <a:spcPct val="107000"/>
              </a:lnSpc>
              <a:buFont typeface="Symbol"/>
              <a:buChar char="·"/>
              <a:defRPr>
                <a:latin typeface="Arial"/>
                <a:ea typeface="Arial"/>
                <a:cs typeface="Arial"/>
                <a:sym typeface="Arial"/>
              </a:defRPr>
            </a:pPr>
            <a:r>
              <a:t>People around them who they love and trust</a:t>
            </a:r>
          </a:p>
          <a:p>
            <a:pPr marL="342900" indent="-342900">
              <a:lnSpc>
                <a:spcPct val="107000"/>
              </a:lnSpc>
              <a:buFont typeface="Symbol"/>
              <a:buChar char="·"/>
              <a:defRPr>
                <a:latin typeface="Arial"/>
                <a:ea typeface="Arial"/>
                <a:cs typeface="Arial"/>
                <a:sym typeface="Arial"/>
              </a:defRPr>
            </a:pPr>
            <a:r>
              <a:t>Support to develop friendships</a:t>
            </a:r>
          </a:p>
          <a:p>
            <a:pPr marL="342900" indent="-342900">
              <a:lnSpc>
                <a:spcPct val="107000"/>
              </a:lnSpc>
              <a:buFont typeface="Symbol"/>
              <a:buChar char="·"/>
              <a:defRPr>
                <a:latin typeface="Arial"/>
                <a:ea typeface="Arial"/>
                <a:cs typeface="Arial"/>
                <a:sym typeface="Arial"/>
              </a:defRPr>
            </a:pPr>
            <a:r>
              <a:t>Medical treatment if needed</a:t>
            </a:r>
          </a:p>
          <a:p>
            <a:pPr marL="342900" indent="-342900">
              <a:lnSpc>
                <a:spcPct val="107000"/>
              </a:lnSpc>
              <a:buFont typeface="Symbol"/>
              <a:buChar char="·"/>
              <a:defRPr>
                <a:latin typeface="Arial"/>
                <a:ea typeface="Arial"/>
                <a:cs typeface="Arial"/>
                <a:sym typeface="Arial"/>
              </a:defRPr>
            </a:pPr>
            <a:r>
              <a:t>Extra support at school</a:t>
            </a:r>
          </a:p>
          <a:p>
            <a:pPr marL="342900" indent="-342900">
              <a:lnSpc>
                <a:spcPct val="107000"/>
              </a:lnSpc>
              <a:buFont typeface="Symbol"/>
              <a:buChar char="·"/>
              <a:defRPr>
                <a:latin typeface="Arial"/>
                <a:ea typeface="Arial"/>
                <a:cs typeface="Arial"/>
                <a:sym typeface="Arial"/>
              </a:defRPr>
            </a:pPr>
            <a:r>
              <a:t>To understand they have the right to be treated with dignity</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6" name="Text Placeholder 1"/>
          <p:cNvSpPr txBox="1"/>
          <p:nvPr>
            <p:ph type="body" sz="quarter" idx="1"/>
          </p:nvPr>
        </p:nvSpPr>
        <p:spPr>
          <a:xfrm>
            <a:off x="528742" y="552683"/>
            <a:ext cx="653608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a:t>
            </a:r>
          </a:p>
        </p:txBody>
      </p:sp>
      <p:sp>
        <p:nvSpPr>
          <p:cNvPr id="297"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298" name="Rectangle 3"/>
          <p:cNvSpPr/>
          <p:nvPr/>
        </p:nvSpPr>
        <p:spPr>
          <a:xfrm>
            <a:off x="528741" y="2137472"/>
            <a:ext cx="6536088"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299" name="Rectangle 4"/>
          <p:cNvSpPr/>
          <p:nvPr/>
        </p:nvSpPr>
        <p:spPr>
          <a:xfrm>
            <a:off x="528740" y="4434356"/>
            <a:ext cx="4770592"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00" name="Rectangle 5"/>
          <p:cNvSpPr/>
          <p:nvPr/>
        </p:nvSpPr>
        <p:spPr>
          <a:xfrm>
            <a:off x="7053242" y="2137471"/>
            <a:ext cx="4868185"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01" name="Rectangle 6"/>
          <p:cNvSpPr/>
          <p:nvPr/>
        </p:nvSpPr>
        <p:spPr>
          <a:xfrm>
            <a:off x="5299331" y="4434356"/>
            <a:ext cx="6633683"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02" name="TextBox 7"/>
          <p:cNvSpPr txBox="1"/>
          <p:nvPr/>
        </p:nvSpPr>
        <p:spPr>
          <a:xfrm>
            <a:off x="7540978" y="2485082"/>
            <a:ext cx="4011334" cy="801666"/>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lnSpc>
                <a:spcPct val="107000"/>
              </a:lnSpc>
              <a:spcBef>
                <a:spcPts val="800"/>
              </a:spcBef>
              <a:defRPr sz="1600">
                <a:solidFill>
                  <a:srgbClr val="FFFFFF"/>
                </a:solidFill>
                <a:latin typeface="Arial"/>
                <a:ea typeface="Arial"/>
                <a:cs typeface="Arial"/>
                <a:sym typeface="Arial"/>
              </a:defRPr>
            </a:lvl1pPr>
          </a:lstStyle>
          <a:p>
            <a:pPr/>
            <a:r>
              <a:t>Create a cosy corner in your classroom where people can go to feel safe and secure.  </a:t>
            </a:r>
          </a:p>
        </p:txBody>
      </p:sp>
      <p:sp>
        <p:nvSpPr>
          <p:cNvPr id="303" name="TextBox 9"/>
          <p:cNvSpPr txBox="1"/>
          <p:nvPr/>
        </p:nvSpPr>
        <p:spPr>
          <a:xfrm>
            <a:off x="715311" y="4518173"/>
            <a:ext cx="4385442" cy="19508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latin typeface="Arial"/>
                <a:ea typeface="Arial"/>
                <a:cs typeface="Arial"/>
                <a:sym typeface="Arial"/>
              </a:defRPr>
            </a:lvl1pPr>
          </a:lstStyle>
          <a:p>
            <a:pPr/>
            <a:r>
              <a:t>If something bad is happening to someone, who can they tell? Do you know who the Designated Safeguarding Leads are at your school? Draw around your hand and on each finger write a different person that you could talk to if you had a worry or didn’t feel safe. </a:t>
            </a:r>
          </a:p>
        </p:txBody>
      </p:sp>
      <p:sp>
        <p:nvSpPr>
          <p:cNvPr id="304" name="TextBox 10"/>
          <p:cNvSpPr txBox="1"/>
          <p:nvPr/>
        </p:nvSpPr>
        <p:spPr>
          <a:xfrm>
            <a:off x="1189156" y="2485082"/>
            <a:ext cx="5203672" cy="9991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When something bad has happened to someone, it is important that they feel safe. Think about where you feel safe. Draw a picture of your safe place and share it with a friend.</a:t>
            </a:r>
          </a:p>
        </p:txBody>
      </p:sp>
      <p:sp>
        <p:nvSpPr>
          <p:cNvPr id="305" name="TextBox 11"/>
          <p:cNvSpPr txBox="1"/>
          <p:nvPr/>
        </p:nvSpPr>
        <p:spPr>
          <a:xfrm>
            <a:off x="5735133" y="4872116"/>
            <a:ext cx="5741557" cy="12277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It’s important to talk about something you are worried about.  Some schools have a Worry Box or a Worry Monster. </a:t>
            </a:r>
          </a:p>
          <a:p>
            <a:pPr algn="ctr">
              <a:defRPr sz="1600">
                <a:solidFill>
                  <a:srgbClr val="FFFFFF"/>
                </a:solidFill>
                <a:latin typeface="Arial"/>
                <a:ea typeface="Arial"/>
                <a:cs typeface="Arial"/>
                <a:sym typeface="Arial"/>
              </a:defRPr>
            </a:pPr>
          </a:p>
          <a:p>
            <a:pPr algn="ctr">
              <a:defRPr sz="1600">
                <a:solidFill>
                  <a:srgbClr val="FFFFFF"/>
                </a:solidFill>
                <a:latin typeface="Arial"/>
                <a:ea typeface="Arial"/>
                <a:cs typeface="Arial"/>
                <a:sym typeface="Arial"/>
              </a:defRPr>
            </a:pPr>
            <a:r>
              <a:t>What does your class have to help you? </a:t>
            </a:r>
            <a:br/>
            <a:r>
              <a:t> </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7" name="Text Placeholder 1"/>
          <p:cNvSpPr txBox="1"/>
          <p:nvPr>
            <p:ph type="body" sz="quarter" idx="1"/>
          </p:nvPr>
        </p:nvSpPr>
        <p:spPr>
          <a:xfrm>
            <a:off x="528741" y="552683"/>
            <a:ext cx="711302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 2</a:t>
            </a:r>
          </a:p>
        </p:txBody>
      </p:sp>
      <p:sp>
        <p:nvSpPr>
          <p:cNvPr id="308"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09" name="Rectangle 3"/>
          <p:cNvSpPr/>
          <p:nvPr/>
        </p:nvSpPr>
        <p:spPr>
          <a:xfrm>
            <a:off x="528740" y="2137472"/>
            <a:ext cx="5728156"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10" name="Rectangle 4"/>
          <p:cNvSpPr/>
          <p:nvPr/>
        </p:nvSpPr>
        <p:spPr>
          <a:xfrm>
            <a:off x="528740" y="4434356"/>
            <a:ext cx="6365221"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11" name="Rectangle 5"/>
          <p:cNvSpPr/>
          <p:nvPr/>
        </p:nvSpPr>
        <p:spPr>
          <a:xfrm>
            <a:off x="6204856" y="2137472"/>
            <a:ext cx="5728158"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12" name="Rectangle 6"/>
          <p:cNvSpPr/>
          <p:nvPr/>
        </p:nvSpPr>
        <p:spPr>
          <a:xfrm>
            <a:off x="6893959" y="4434356"/>
            <a:ext cx="5039053"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13" name="TextBox 7"/>
          <p:cNvSpPr txBox="1"/>
          <p:nvPr/>
        </p:nvSpPr>
        <p:spPr>
          <a:xfrm>
            <a:off x="641259" y="2213884"/>
            <a:ext cx="3201363" cy="191442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400">
                <a:solidFill>
                  <a:srgbClr val="FFFFFF"/>
                </a:solidFill>
                <a:latin typeface="Arial"/>
                <a:ea typeface="Arial"/>
                <a:cs typeface="Arial"/>
                <a:sym typeface="Arial"/>
              </a:defRPr>
            </a:lvl1pPr>
          </a:lstStyle>
          <a:p>
            <a:pPr/>
            <a:r>
              <a:t>Watch this video of Onjali Q Raúf reading from The Boy at the Back of the Class, which is a story about a refugee from Syria joining a new school. Sometimes, people joining a new school have experienced difficult events. What can you do to make someone joining your class feel comfortable and welcomed? </a:t>
            </a:r>
          </a:p>
        </p:txBody>
      </p:sp>
      <p:sp>
        <p:nvSpPr>
          <p:cNvPr id="314" name="TextBox 10"/>
          <p:cNvSpPr txBox="1"/>
          <p:nvPr/>
        </p:nvSpPr>
        <p:spPr>
          <a:xfrm>
            <a:off x="7101914" y="4584432"/>
            <a:ext cx="4628252" cy="1684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Because of war, some children and their families have to leave their home as they don’t feel safe to stay there. Some move to another country. Some might start in your school. What could your class do to make the children feel safe and welcome? Write a list of what you would do, or your favourite toy or game you could tell them about.</a:t>
            </a:r>
          </a:p>
        </p:txBody>
      </p:sp>
      <p:sp>
        <p:nvSpPr>
          <p:cNvPr id="315" name="TextBox 11"/>
          <p:cNvSpPr txBox="1"/>
          <p:nvPr/>
        </p:nvSpPr>
        <p:spPr>
          <a:xfrm>
            <a:off x="6459742" y="2326695"/>
            <a:ext cx="5270423" cy="16841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latin typeface="Arial"/>
                <a:ea typeface="Arial"/>
                <a:cs typeface="Arial"/>
                <a:sym typeface="Arial"/>
              </a:defRPr>
            </a:lvl1pPr>
          </a:lstStyle>
          <a:p>
            <a:pPr/>
            <a:r>
              <a:t>Every child has the right to grow up in a safe, caring home. Draw a baby and around the baby, write or draw things that you think the baby needs to grow up happy and safe. You might think of things like cuddles and lots of rest. What else can you think of?</a:t>
            </a:r>
          </a:p>
        </p:txBody>
      </p:sp>
      <p:sp>
        <p:nvSpPr>
          <p:cNvPr id="316" name="TextBox 12"/>
          <p:cNvSpPr txBox="1"/>
          <p:nvPr/>
        </p:nvSpPr>
        <p:spPr>
          <a:xfrm>
            <a:off x="641258" y="4584432"/>
            <a:ext cx="3778549" cy="19135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Watch this video of the book The Journey by Francesca Sanna about a family fleeing war - what difficult things does the family experience? When they finally arrive in a safe place, what will they need in order to ‘begin their story again’?  </a:t>
            </a:r>
          </a:p>
          <a:p>
            <a:pPr algn="ctr">
              <a:defRPr sz="1600">
                <a:solidFill>
                  <a:srgbClr val="FFFFFF"/>
                </a:solidFill>
                <a:latin typeface="Arial"/>
                <a:ea typeface="Arial"/>
                <a:cs typeface="Arial"/>
                <a:sym typeface="Arial"/>
              </a:defRPr>
            </a:pPr>
            <a:r>
              <a:t> </a:t>
            </a:r>
          </a:p>
        </p:txBody>
      </p:sp>
      <p:pic>
        <p:nvPicPr>
          <p:cNvPr id="317" name="Onjali Q Raúf reads 'The Boy at the Back of the Class' for Refugee WeekOnline Media 8" descr="Onjali Q Raúf reads 'The Boy at the Back of the Class' for Refugee WeekOnline Media 8"/>
          <p:cNvPicPr>
            <a:picLocks noChangeAspect="0"/>
          </p:cNvPicPr>
          <p:nvPr>
            <a:videoFile xmlns:mc="http://schemas.openxmlformats.org/markup-compatibility/2006" r:link="rId2" mc:Ignorable="aiw"/>
          </p:nvPr>
        </p:nvPicPr>
        <p:blipFill>
          <a:blip r:embed="rId3">
            <a:extLst/>
          </a:blip>
          <a:stretch>
            <a:fillRect/>
          </a:stretch>
        </p:blipFill>
        <p:spPr>
          <a:xfrm>
            <a:off x="4019450" y="2326695"/>
            <a:ext cx="1950981" cy="1102305"/>
          </a:xfrm>
          <a:prstGeom prst="rect">
            <a:avLst/>
          </a:prstGeom>
        </p:spPr>
      </p:pic>
      <p:pic>
        <p:nvPicPr>
          <p:cNvPr id="318" name="The Journey - Children's Refugee Story w/ MusicOnline Media 13" descr="The Journey - Children's Refugee Story w/ MusicOnline Media 13"/>
          <p:cNvPicPr>
            <a:picLocks noChangeAspect="0"/>
          </p:cNvPicPr>
          <p:nvPr>
            <a:videoFile xmlns:mc="http://schemas.openxmlformats.org/markup-compatibility/2006" r:link="rId4" mc:Ignorable="aiw"/>
          </p:nvPr>
        </p:nvPicPr>
        <p:blipFill>
          <a:blip r:embed="rId5">
            <a:extLst/>
          </a:blip>
          <a:stretch>
            <a:fillRect/>
          </a:stretch>
        </p:blipFill>
        <p:spPr>
          <a:xfrm>
            <a:off x="4502982" y="4650247"/>
            <a:ext cx="2124477" cy="1200330"/>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17"/>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1" grpId="2" fill="hold">
                                  <p:stCondLst>
                                    <p:cond delay="0"/>
                                  </p:stCondLst>
                                  <p:childTnLst>
                                    <p:cmd type="call" cmd="playFrom(0.0)">
                                      <p:cBhvr>
                                        <p:cTn id="10" dur="1" fill="hold"/>
                                        <p:tgtEl>
                                          <p:spTgt spid="318"/>
                                        </p:tgtEl>
                                      </p:cBhvr>
                                    </p:cmd>
                                  </p:childTnLst>
                                </p:cTn>
                              </p:par>
                            </p:childTnLst>
                          </p:cTn>
                        </p:par>
                      </p:childTnLst>
                    </p:cTn>
                  </p:par>
                  <p:par>
                    <p:cTn id="11" fill="hold">
                      <p:stCondLst>
                        <p:cond delay="indefinite"/>
                      </p:stCondLst>
                      <p:childTnLst>
                        <p:par>
                          <p:cTn id="12" fill="hold">
                            <p:stCondLst>
                              <p:cond delay="0"/>
                            </p:stCondLst>
                            <p:childTnLst>
                              <p:par>
                                <p:cTn id="13" presetClass="mediacall" nodeType="clickEffect" presetSubtype="0" presetID="3" grpId="1" fill="hold">
                                  <p:stCondLst>
                                    <p:cond delay="0"/>
                                  </p:stCondLst>
                                  <p:childTnLst>
                                    <p:cmd type="call" cmd="stop">
                                      <p:cBhvr>
                                        <p:cTn id="14" dur="1000" fill="hold"/>
                                        <p:tgtEl>
                                          <p:spTgt spid="317"/>
                                        </p:tgtEl>
                                      </p:cBhvr>
                                    </p:cmd>
                                  </p:childTnLst>
                                </p:cTn>
                              </p:par>
                            </p:childTnLst>
                          </p:cTn>
                        </p:par>
                      </p:childTnLst>
                    </p:cTn>
                  </p:par>
                  <p:par>
                    <p:cTn id="15" fill="hold">
                      <p:stCondLst>
                        <p:cond delay="indefinite"/>
                      </p:stCondLst>
                      <p:childTnLst>
                        <p:par>
                          <p:cTn id="16" fill="hold">
                            <p:stCondLst>
                              <p:cond delay="0"/>
                            </p:stCondLst>
                            <p:childTnLst>
                              <p:par>
                                <p:cTn id="17" presetClass="mediacall" nodeType="clickEffect" presetSubtype="0" presetID="3" grpId="2" fill="hold">
                                  <p:stCondLst>
                                    <p:cond delay="0"/>
                                  </p:stCondLst>
                                  <p:childTnLst>
                                    <p:cmd type="call" cmd="stop">
                                      <p:cBhvr>
                                        <p:cTn id="18" dur="1000" fill="hold"/>
                                        <p:tgtEl>
                                          <p:spTgt spid="318"/>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9" fill="hold" display="0">
                  <p:stCondLst>
                    <p:cond delay="indefinite"/>
                  </p:stCondLst>
                </p:cTn>
                <p:tgtEl>
                  <p:spTgt spid="317"/>
                </p:tgtEl>
              </p:cMediaNode>
            </p:video>
            <p:seq concurrent="1" prevAc="none" nextAc="seek">
              <p:cTn id="20" evtFilter="cancelBubble" nodeType="interactiveSeq" restart="whenNotActive" fill="hold">
                <p:stCondLst>
                  <p:cond delay="0" evt="onClick">
                    <p:tgtEl>
                      <p:spTgt spid="317"/>
                    </p:tgtEl>
                  </p:cond>
                </p:stCondLst>
                <p:endSync delay="0" evt="end">
                  <p:rtn val="all"/>
                </p:endSync>
                <p:childTnLst>
                  <p:par>
                    <p:cTn id="21" fill="hold">
                      <p:stCondLst>
                        <p:cond delay="0"/>
                      </p:stCondLst>
                      <p:childTnLst>
                        <p:par>
                          <p:cTn id="22" fill="hold">
                            <p:stCondLst>
                              <p:cond delay="0"/>
                            </p:stCondLst>
                            <p:childTnLst>
                              <p:par>
                                <p:cTn id="23" presetClass="mediacall" nodeType="clickEffect" presetSubtype="0" presetID="2" fill="hold">
                                  <p:stCondLst>
                                    <p:cond delay="0"/>
                                  </p:stCondLst>
                                  <p:childTnLst>
                                    <p:cmd type="call" cmd="togglePause">
                                      <p:cBhvr>
                                        <p:cTn id="24" dur="1" fill="hold"/>
                                        <p:tgtEl>
                                          <p:spTgt spid="317"/>
                                        </p:tgtEl>
                                      </p:cBhvr>
                                    </p:cmd>
                                  </p:childTnLst>
                                </p:cTn>
                              </p:par>
                            </p:childTnLst>
                          </p:cTn>
                        </p:par>
                      </p:childTnLst>
                    </p:cTn>
                  </p:par>
                </p:childTnLst>
              </p:cTn>
              <p:nextCondLst>
                <p:cond delay="0" evt="onClick">
                  <p:tgtEl>
                    <p:spTgt spid="317"/>
                  </p:tgtEl>
                </p:cond>
              </p:nextCondLst>
            </p:seq>
            <p:video fullScrn="0">
              <p:cMediaNode mute="0" showWhenStopped="1" numSld="1" vol="80000">
                <p:cTn id="25" fill="hold" display="0">
                  <p:stCondLst>
                    <p:cond delay="indefinite"/>
                  </p:stCondLst>
                </p:cTn>
                <p:tgtEl>
                  <p:spTgt spid="318"/>
                </p:tgtEl>
              </p:cMediaNode>
            </p:video>
            <p:seq concurrent="1" prevAc="none" nextAc="seek">
              <p:cTn id="26" evtFilter="cancelBubble" nodeType="interactiveSeq" restart="whenNotActive" fill="hold">
                <p:stCondLst>
                  <p:cond delay="0" evt="onClick">
                    <p:tgtEl>
                      <p:spTgt spid="318"/>
                    </p:tgtEl>
                  </p:cond>
                </p:stCondLst>
                <p:endSync delay="0" evt="end">
                  <p:rtn val="all"/>
                </p:endSync>
                <p:childTnLst>
                  <p:par>
                    <p:cTn id="27" fill="hold">
                      <p:stCondLst>
                        <p:cond delay="0"/>
                      </p:stCondLst>
                      <p:childTnLst>
                        <p:par>
                          <p:cTn id="28" fill="hold">
                            <p:stCondLst>
                              <p:cond delay="0"/>
                            </p:stCondLst>
                            <p:childTnLst>
                              <p:par>
                                <p:cTn id="29" presetClass="mediacall" nodeType="clickEffect" presetSubtype="0" presetID="2" fill="hold">
                                  <p:stCondLst>
                                    <p:cond delay="0"/>
                                  </p:stCondLst>
                                  <p:childTnLst>
                                    <p:cmd type="call" cmd="togglePause">
                                      <p:cBhvr>
                                        <p:cTn id="30" dur="1" fill="hold"/>
                                        <p:tgtEl>
                                          <p:spTgt spid="318"/>
                                        </p:tgtEl>
                                      </p:cBhvr>
                                    </p:cmd>
                                  </p:childTnLst>
                                </p:cTn>
                              </p:par>
                            </p:childTnLst>
                          </p:cTn>
                        </p:par>
                      </p:childTnLst>
                    </p:cTn>
                  </p:par>
                </p:childTnLst>
              </p:cTn>
              <p:nextCondLst>
                <p:cond delay="0" evt="onClick">
                  <p:tgtEl>
                    <p:spTgt spid="318"/>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0" name="Text Placeholder 1"/>
          <p:cNvSpPr txBox="1"/>
          <p:nvPr>
            <p:ph type="body" sz="quarter" idx="1"/>
          </p:nvPr>
        </p:nvSpPr>
        <p:spPr>
          <a:xfrm>
            <a:off x="528741" y="552685"/>
            <a:ext cx="7396058"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SECONDARY ACTIVITIES</a:t>
            </a:r>
          </a:p>
        </p:txBody>
      </p:sp>
      <p:sp>
        <p:nvSpPr>
          <p:cNvPr id="321"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22" name="Rectangle 3"/>
          <p:cNvSpPr/>
          <p:nvPr/>
        </p:nvSpPr>
        <p:spPr>
          <a:xfrm>
            <a:off x="528741" y="2137472"/>
            <a:ext cx="4386782"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23" name="Rectangle 4"/>
          <p:cNvSpPr/>
          <p:nvPr/>
        </p:nvSpPr>
        <p:spPr>
          <a:xfrm>
            <a:off x="528742" y="4434356"/>
            <a:ext cx="3282972"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24" name="Rectangle 5"/>
          <p:cNvSpPr/>
          <p:nvPr/>
        </p:nvSpPr>
        <p:spPr>
          <a:xfrm>
            <a:off x="4915522" y="2147350"/>
            <a:ext cx="7006937"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25" name="Rectangle 6"/>
          <p:cNvSpPr/>
          <p:nvPr/>
        </p:nvSpPr>
        <p:spPr>
          <a:xfrm>
            <a:off x="3811711" y="4434356"/>
            <a:ext cx="8121303"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26" name="TextBox 7"/>
          <p:cNvSpPr txBox="1"/>
          <p:nvPr/>
        </p:nvSpPr>
        <p:spPr>
          <a:xfrm>
            <a:off x="739595" y="2305280"/>
            <a:ext cx="3965074" cy="1684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Every child has the right to grow up in a safe, caring home. Draw a baby and around the baby, write or draw things that you think the baby needs to grow up happy and safe. You might think of things like nurture and a warm place to sleep. What else can you think of?</a:t>
            </a:r>
          </a:p>
        </p:txBody>
      </p:sp>
      <p:sp>
        <p:nvSpPr>
          <p:cNvPr id="327" name="TextBox 8"/>
          <p:cNvSpPr txBox="1"/>
          <p:nvPr/>
        </p:nvSpPr>
        <p:spPr>
          <a:xfrm>
            <a:off x="574460" y="4523752"/>
            <a:ext cx="3191532" cy="19135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Traumatic childhood experiences can impact on the development of a child. What does your school do to help you with feelings of stress and anxiety? Create a poster to make sure that all young people in your school know how to access support if they need it.</a:t>
            </a:r>
          </a:p>
        </p:txBody>
      </p:sp>
      <p:sp>
        <p:nvSpPr>
          <p:cNvPr id="328" name="TextBox 10"/>
          <p:cNvSpPr txBox="1"/>
          <p:nvPr/>
        </p:nvSpPr>
        <p:spPr>
          <a:xfrm>
            <a:off x="5065394" y="2345937"/>
            <a:ext cx="6707195" cy="19135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Children and young people who experience trauma in their life have the right to receive special support. Can you think of some of the different types of trauma a young person could experience during childhood? Working together, discuss this. Write down your concerns and have a think about what support should be put in place.</a:t>
            </a:r>
          </a:p>
        </p:txBody>
      </p:sp>
      <p:sp>
        <p:nvSpPr>
          <p:cNvPr id="329" name="TextBox 11"/>
          <p:cNvSpPr txBox="1"/>
          <p:nvPr/>
        </p:nvSpPr>
        <p:spPr>
          <a:xfrm>
            <a:off x="4157183" y="4548463"/>
            <a:ext cx="7430356" cy="177821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lnSpc>
                <a:spcPct val="107000"/>
              </a:lnSpc>
              <a:spcBef>
                <a:spcPts val="800"/>
              </a:spcBef>
              <a:defRPr sz="1600">
                <a:solidFill>
                  <a:srgbClr val="FFFFFF"/>
                </a:solidFill>
                <a:latin typeface="Arial"/>
                <a:ea typeface="Arial"/>
                <a:cs typeface="Arial"/>
                <a:sym typeface="Arial"/>
              </a:defRPr>
            </a:pPr>
            <a:r>
              <a:t>Read </a:t>
            </a:r>
            <a:r>
              <a:rPr u="sng">
                <a:solidFill>
                  <a:srgbClr val="0563C1"/>
                </a:solidFill>
                <a:uFill>
                  <a:solidFill>
                    <a:srgbClr val="0563C1"/>
                  </a:solidFill>
                </a:uFill>
                <a:hlinkClick r:id="rId2" invalidUrl="" action="" tgtFrame="" tooltip="" history="1" highlightClick="0" endSnd="0"/>
              </a:rPr>
              <a:t>Vishi’s poem </a:t>
            </a:r>
            <a:r>
              <a:t>about war. Children who are victims of war must receive special support to help them recover. A growing number of children and young people joining schools in the UK are refugees fleeing countries at war. How can schools support such pupils and help them to feel welcome? What role can you and your fellow students play in this? Write your own poem responding to what is happening in conflicts around the world and make sure you refer to UNCRC Articles where you can.</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1" name="Text Placeholder 1"/>
          <p:cNvSpPr txBox="1"/>
          <p:nvPr>
            <p:ph type="body" sz="quarter" idx="1"/>
          </p:nvPr>
        </p:nvSpPr>
        <p:spPr>
          <a:xfrm>
            <a:off x="528741" y="1422678"/>
            <a:ext cx="5676116" cy="569408"/>
          </a:xfrm>
          <a:prstGeom prst="rect">
            <a:avLst/>
          </a:prstGeom>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32" name="Text Placeholder 2"/>
          <p:cNvSpPr/>
          <p:nvPr>
            <p:ph type="body" idx="21"/>
          </p:nvPr>
        </p:nvSpPr>
        <p:spPr>
          <a:xfrm>
            <a:off x="528740" y="552685"/>
            <a:ext cx="7962118" cy="671705"/>
          </a:xfrm>
          <a:prstGeom prst="rect">
            <a:avLst/>
          </a:prstGeom>
          <a:extLst>
            <a:ext uri="{C572A759-6A51-4108-AA02-DFA0A04FC94B}">
              <ma14:wrappingTextBoxFlag xmlns:ma14="http://schemas.microsoft.com/office/mac/drawingml/2011/main" val="1"/>
            </a:ext>
          </a:extLst>
        </p:spPr>
        <p:txBody>
          <a:bodyPr/>
          <a:lstStyle>
            <a:lvl1pPr defTabSz="905255">
              <a:spcBef>
                <a:spcPts val="900"/>
              </a:spcBef>
              <a:defRPr b="0" spc="98" sz="3762">
                <a:latin typeface="Arial Black"/>
                <a:ea typeface="Arial Black"/>
                <a:cs typeface="Arial Black"/>
                <a:sym typeface="Arial Black"/>
              </a:defRPr>
            </a:lvl1pPr>
          </a:lstStyle>
          <a:p>
            <a:pPr/>
            <a:r>
              <a:t>SECONDARY ACTIVITIES 2</a:t>
            </a:r>
          </a:p>
        </p:txBody>
      </p:sp>
      <p:sp>
        <p:nvSpPr>
          <p:cNvPr id="333" name="Rectangle 3"/>
          <p:cNvSpPr/>
          <p:nvPr/>
        </p:nvSpPr>
        <p:spPr>
          <a:xfrm>
            <a:off x="528741" y="2137472"/>
            <a:ext cx="7053585"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34" name="Rectangle 4"/>
          <p:cNvSpPr/>
          <p:nvPr/>
        </p:nvSpPr>
        <p:spPr>
          <a:xfrm>
            <a:off x="528743" y="4434356"/>
            <a:ext cx="7474826"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35" name="Rectangle 5"/>
          <p:cNvSpPr/>
          <p:nvPr/>
        </p:nvSpPr>
        <p:spPr>
          <a:xfrm>
            <a:off x="7582327" y="2137472"/>
            <a:ext cx="4350688"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36" name="Rectangle 6"/>
          <p:cNvSpPr/>
          <p:nvPr/>
        </p:nvSpPr>
        <p:spPr>
          <a:xfrm>
            <a:off x="8003568" y="4434356"/>
            <a:ext cx="3929444"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37" name="TextBox 8"/>
          <p:cNvSpPr txBox="1"/>
          <p:nvPr/>
        </p:nvSpPr>
        <p:spPr>
          <a:xfrm>
            <a:off x="7712473" y="2290984"/>
            <a:ext cx="4090394" cy="17357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400">
                <a:latin typeface="Arial"/>
                <a:ea typeface="Arial"/>
                <a:cs typeface="Arial"/>
                <a:sym typeface="Arial"/>
              </a:defRPr>
            </a:pPr>
            <a:r>
              <a:t>Children fleeing war are at heightened risk of exploitation. Often children are travelling unaccompanied, unable to speak the language, and arriving in countries they know nothing about. How do you think they would feel? What help do you think they should be entitled to? Carry out some research. Find out more - </a:t>
            </a:r>
            <a:r>
              <a:rPr u="sng">
                <a:solidFill>
                  <a:srgbClr val="0563C1"/>
                </a:solidFill>
                <a:uFill>
                  <a:solidFill>
                    <a:srgbClr val="0563C1"/>
                  </a:solidFill>
                </a:uFill>
                <a:hlinkClick r:id="rId2" invalidUrl="" action="" tgtFrame="" tooltip="" history="1" highlightClick="0" endSnd="0"/>
              </a:rPr>
              <a:t>The Children’s Society</a:t>
            </a:r>
            <a:r>
              <a:t> gives you some facts and figures</a:t>
            </a:r>
            <a:r>
              <a:rPr sz="1600"/>
              <a:t>.  </a:t>
            </a:r>
          </a:p>
        </p:txBody>
      </p:sp>
      <p:sp>
        <p:nvSpPr>
          <p:cNvPr id="338" name="TextBox 9"/>
          <p:cNvSpPr txBox="1"/>
          <p:nvPr/>
        </p:nvSpPr>
        <p:spPr>
          <a:xfrm>
            <a:off x="574460" y="4470475"/>
            <a:ext cx="4572273" cy="196843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lnSpc>
                <a:spcPct val="107000"/>
              </a:lnSpc>
              <a:spcBef>
                <a:spcPts val="800"/>
              </a:spcBef>
              <a:defRPr sz="1600">
                <a:solidFill>
                  <a:srgbClr val="FFFFFF"/>
                </a:solidFill>
                <a:latin typeface="Arial"/>
                <a:ea typeface="Arial"/>
                <a:cs typeface="Arial"/>
                <a:sym typeface="Arial"/>
              </a:defRPr>
            </a:pPr>
            <a:r>
              <a:t>Have you heard of </a:t>
            </a:r>
            <a:r>
              <a:rPr u="sng">
                <a:solidFill>
                  <a:srgbClr val="0563C1"/>
                </a:solidFill>
                <a:uFill>
                  <a:solidFill>
                    <a:srgbClr val="0563C1"/>
                  </a:solidFill>
                </a:uFill>
                <a:hlinkClick r:id="rId3" invalidUrl="" action="" tgtFrame="" tooltip="" history="1" highlightClick="0" endSnd="0"/>
              </a:rPr>
              <a:t>Adverse Childhood Experiences</a:t>
            </a:r>
            <a:r>
              <a:t>? You may have heard people refer to them as ACE’s. Traumatic experiences in childhood can impact on brain development.  Watch this video and share how it makes you feel and discuss how it relates to children’s rights. *</a:t>
            </a:r>
          </a:p>
          <a:p>
            <a:pPr algn="ctr">
              <a:lnSpc>
                <a:spcPct val="107000"/>
              </a:lnSpc>
              <a:spcBef>
                <a:spcPts val="800"/>
              </a:spcBef>
              <a:defRPr sz="1100">
                <a:solidFill>
                  <a:srgbClr val="FFFFFF"/>
                </a:solidFill>
                <a:latin typeface="Arial"/>
                <a:ea typeface="Arial"/>
                <a:cs typeface="Arial"/>
                <a:sym typeface="Arial"/>
              </a:defRPr>
            </a:pPr>
            <a:r>
              <a:t>*Please consider the personal circumstances of your learners prior to running this activity. </a:t>
            </a:r>
          </a:p>
        </p:txBody>
      </p:sp>
      <p:sp>
        <p:nvSpPr>
          <p:cNvPr id="339" name="TextBox 10"/>
          <p:cNvSpPr txBox="1"/>
          <p:nvPr/>
        </p:nvSpPr>
        <p:spPr>
          <a:xfrm>
            <a:off x="698401" y="2190375"/>
            <a:ext cx="6714264" cy="191442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400">
                <a:solidFill>
                  <a:srgbClr val="FFFFFF"/>
                </a:solidFill>
                <a:latin typeface="Arial"/>
                <a:ea typeface="Arial"/>
                <a:cs typeface="Arial"/>
                <a:sym typeface="Arial"/>
              </a:defRPr>
            </a:lvl1pPr>
          </a:lstStyle>
          <a:p>
            <a:pPr/>
            <a:r>
              <a:t>Draw a brick wall on a piece of paper, or even build a mini brick wall using blocks or cut up bits of paper or card. Write or stick things on each individual ‘brick’ that you think every child needs to grow up in a safe secure environment. It may be things like, love, food, shelter, protection and to go to school. Once you have filled your wall with all of the things you think a child needs, start taking some bricks away. Think about what happens if children don’t have proper care, or don’t feel safe in their country. What happens to that wall? How can we make sure every child gets everything they need, and the proper help to make sure we fix the gaps? Talk about it in a small group or in your class.</a:t>
            </a:r>
          </a:p>
        </p:txBody>
      </p:sp>
      <p:sp>
        <p:nvSpPr>
          <p:cNvPr id="340" name="TextBox 12"/>
          <p:cNvSpPr txBox="1"/>
          <p:nvPr/>
        </p:nvSpPr>
        <p:spPr>
          <a:xfrm>
            <a:off x="8159531" y="4508575"/>
            <a:ext cx="3617516" cy="1684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Children across the world are being impacted by conflict. </a:t>
            </a:r>
            <a:r>
              <a:rPr u="sng">
                <a:solidFill>
                  <a:srgbClr val="0563C1"/>
                </a:solidFill>
                <a:uFill>
                  <a:solidFill>
                    <a:srgbClr val="0563C1"/>
                  </a:solidFill>
                </a:uFill>
                <a:hlinkClick r:id="rId4" invalidUrl="" action="" tgtFrame="" tooltip="" history="1" highlightClick="0" endSnd="0"/>
              </a:rPr>
              <a:t>Read this information</a:t>
            </a:r>
            <a:r>
              <a:t> from UNICEF and then consider how you could create a campaign or action linked to CRC articles and SDG 16 (Peace, Justice and Strong Institutions).</a:t>
            </a:r>
          </a:p>
        </p:txBody>
      </p:sp>
      <p:pic>
        <p:nvPicPr>
          <p:cNvPr id="341" name="Childhood Trauma and the Brain | UK Trauma CouncilOnline Media 7" descr="Childhood Trauma and the Brain | UK Trauma CouncilOnline Media 7"/>
          <p:cNvPicPr>
            <a:picLocks noChangeAspect="0"/>
          </p:cNvPicPr>
          <p:nvPr>
            <a:videoFile xmlns:mc="http://schemas.openxmlformats.org/markup-compatibility/2006" r:link="rId5" mc:Ignorable="aiw"/>
          </p:nvPr>
        </p:nvPicPr>
        <p:blipFill>
          <a:blip r:embed="rId6">
            <a:extLst/>
          </a:blip>
          <a:stretch>
            <a:fillRect/>
          </a:stretch>
        </p:blipFill>
        <p:spPr>
          <a:xfrm>
            <a:off x="5221027" y="4544059"/>
            <a:ext cx="2540001" cy="1435101"/>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41"/>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341"/>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341"/>
                </p:tgtEl>
              </p:cMediaNode>
            </p:video>
            <p:seq concurrent="1" prevAc="none" nextAc="seek">
              <p:cTn id="12" evtFilter="cancelBubble" nodeType="interactiveSeq" restart="whenNotActive" fill="hold">
                <p:stCondLst>
                  <p:cond delay="0" evt="onClick">
                    <p:tgtEl>
                      <p:spTgt spid="341"/>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341"/>
                                        </p:tgtEl>
                                      </p:cBhvr>
                                    </p:cmd>
                                  </p:childTnLst>
                                </p:cTn>
                              </p:par>
                            </p:childTnLst>
                          </p:cTn>
                        </p:par>
                      </p:childTnLst>
                    </p:cTn>
                  </p:par>
                </p:childTnLst>
              </p:cTn>
              <p:nextCondLst>
                <p:cond delay="0" evt="onClick">
                  <p:tgtEl>
                    <p:spTgt spid="341"/>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3" name="Text Placeholder 1"/>
          <p:cNvSpPr txBox="1"/>
          <p:nvPr>
            <p:ph type="body" sz="quarter" idx="1"/>
          </p:nvPr>
        </p:nvSpPr>
        <p:spPr>
          <a:xfrm>
            <a:off x="528740" y="261835"/>
            <a:ext cx="4228791" cy="758583"/>
          </a:xfrm>
          <a:prstGeom prst="rect">
            <a:avLst/>
          </a:prstGeom>
        </p:spPr>
        <p:txBody>
          <a:bodyPr/>
          <a:lstStyle/>
          <a:p>
            <a:pPr/>
            <a:r>
              <a:t>REFLECTION</a:t>
            </a:r>
          </a:p>
        </p:txBody>
      </p:sp>
      <p:sp>
        <p:nvSpPr>
          <p:cNvPr id="344" name="Text Placeholder 2"/>
          <p:cNvSpPr/>
          <p:nvPr>
            <p:ph type="body" idx="21"/>
          </p:nvPr>
        </p:nvSpPr>
        <p:spPr>
          <a:xfrm>
            <a:off x="528634" y="1435963"/>
            <a:ext cx="5305426" cy="259487"/>
          </a:xfrm>
          <a:prstGeom prst="rect">
            <a:avLst/>
          </a:prstGeom>
          <a:extLst>
            <a:ext uri="{C572A759-6A51-4108-AA02-DFA0A04FC94B}">
              <ma14:wrappingTextBoxFlag xmlns:ma14="http://schemas.microsoft.com/office/mac/drawingml/2011/main" val="1"/>
            </a:ext>
          </a:extLst>
        </p:spPr>
        <p:txBody>
          <a:bodyPr/>
          <a:lstStyle>
            <a:lvl1pPr defTabSz="685800">
              <a:spcBef>
                <a:spcPts val="700"/>
              </a:spcBef>
              <a:defRPr sz="1500"/>
            </a:lvl1pPr>
          </a:lstStyle>
          <a:p>
            <a:pPr/>
            <a:r>
              <a:t>Take a few minuets to be still and consider the following…</a:t>
            </a:r>
          </a:p>
        </p:txBody>
      </p:sp>
      <p:sp>
        <p:nvSpPr>
          <p:cNvPr id="345" name="Text Placeholder 4"/>
          <p:cNvSpPr/>
          <p:nvPr>
            <p:ph type="body" idx="23"/>
          </p:nvPr>
        </p:nvSpPr>
        <p:spPr>
          <a:xfrm>
            <a:off x="528634" y="2522260"/>
            <a:ext cx="5143295" cy="3374956"/>
          </a:xfrm>
          <a:prstGeom prst="rect">
            <a:avLst/>
          </a:prstGeom>
          <a:extLst>
            <a:ext uri="{C572A759-6A51-4108-AA02-DFA0A04FC94B}">
              <ma14:wrappingTextBoxFlag xmlns:ma14="http://schemas.microsoft.com/office/mac/drawingml/2011/main" val="1"/>
            </a:ext>
          </a:extLst>
        </p:spPr>
        <p:txBody>
          <a:bodyPr/>
          <a:lstStyle/>
          <a:p>
            <a:pPr>
              <a:lnSpc>
                <a:spcPct val="85600"/>
              </a:lnSpc>
              <a:defRPr sz="1600">
                <a:latin typeface="Arial"/>
                <a:ea typeface="Arial"/>
                <a:cs typeface="Arial"/>
                <a:sym typeface="Arial"/>
              </a:defRPr>
            </a:pPr>
            <a:r>
              <a:t>Talking about children who have experienced trauma or been a victim of exploitation can be very difficult. Every child has the right to receive help if they have been hurt, neglected or badly treated. </a:t>
            </a:r>
            <a:endParaRPr sz="700"/>
          </a:p>
          <a:p>
            <a:pPr>
              <a:lnSpc>
                <a:spcPct val="85600"/>
              </a:lnSpc>
              <a:defRPr b="1" sz="1600">
                <a:latin typeface="Arial"/>
                <a:ea typeface="Arial"/>
                <a:cs typeface="Arial"/>
                <a:sym typeface="Arial"/>
              </a:defRPr>
            </a:pPr>
            <a:r>
              <a:t>Think about how you would help a friend if they came to you looking for support. </a:t>
            </a:r>
            <a:endParaRPr sz="700"/>
          </a:p>
          <a:p>
            <a:pPr>
              <a:lnSpc>
                <a:spcPct val="85600"/>
              </a:lnSpc>
              <a:defRPr b="1" sz="1600">
                <a:latin typeface="Arial"/>
                <a:ea typeface="Arial"/>
                <a:cs typeface="Arial"/>
                <a:sym typeface="Arial"/>
              </a:defRPr>
            </a:pPr>
            <a:r>
              <a:t>What would you say?</a:t>
            </a:r>
            <a:endParaRPr sz="700"/>
          </a:p>
          <a:p>
            <a:pPr>
              <a:lnSpc>
                <a:spcPct val="85600"/>
              </a:lnSpc>
              <a:defRPr sz="1600">
                <a:latin typeface="Arial"/>
                <a:ea typeface="Arial"/>
                <a:cs typeface="Arial"/>
                <a:sym typeface="Arial"/>
              </a:defRPr>
            </a:pPr>
            <a:r>
              <a:t>Think about where children can receive support – do you know of some resources locally, in school, around the community you live in, or on the internet? Write them down, develop a help list.</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7" name="Text Placeholder 2"/>
          <p:cNvSpPr txBox="1"/>
          <p:nvPr>
            <p:ph type="body" sz="quarter" idx="1"/>
          </p:nvPr>
        </p:nvSpPr>
        <p:spPr>
          <a:xfrm>
            <a:off x="528741" y="594237"/>
            <a:ext cx="3033610" cy="588607"/>
          </a:xfrm>
          <a:prstGeom prst="rect">
            <a:avLst/>
          </a:prstGeom>
        </p:spPr>
        <p:txBody>
          <a:bodyPr/>
          <a:lstStyle>
            <a:lvl1pPr>
              <a:defRPr b="0" sz="3200">
                <a:latin typeface="Arial Black"/>
                <a:ea typeface="Arial Black"/>
                <a:cs typeface="Arial Black"/>
                <a:sym typeface="Arial Black"/>
              </a:defRPr>
            </a:lvl1pPr>
          </a:lstStyle>
          <a:p>
            <a:pPr/>
            <a:r>
              <a:t>MORE INFO</a:t>
            </a:r>
          </a:p>
        </p:txBody>
      </p:sp>
      <p:sp>
        <p:nvSpPr>
          <p:cNvPr id="348" name="Text Placeholder 3"/>
          <p:cNvSpPr/>
          <p:nvPr>
            <p:ph type="body" idx="22"/>
          </p:nvPr>
        </p:nvSpPr>
        <p:spPr>
          <a:prstGeom prst="rect">
            <a:avLst/>
          </a:prstGeom>
          <a:extLst>
            <a:ext uri="{C572A759-6A51-4108-AA02-DFA0A04FC94B}">
              <ma14:wrappingTextBoxFlag xmlns:ma14="http://schemas.microsoft.com/office/mac/drawingml/2011/main" val="1"/>
            </a:ext>
          </a:extLst>
        </p:spPr>
        <p:txBody>
          <a:bodyPr/>
          <a:lstStyle>
            <a:lvl1pPr defTabSz="548640">
              <a:spcBef>
                <a:spcPts val="600"/>
              </a:spcBef>
              <a:defRPr b="0" sz="1440">
                <a:latin typeface="Arial Black"/>
                <a:ea typeface="Arial Black"/>
                <a:cs typeface="Arial Black"/>
                <a:sym typeface="Arial Black"/>
              </a:defRPr>
            </a:lvl1pPr>
          </a:lstStyle>
          <a:p>
            <a:pPr/>
            <a:r>
              <a:t>RRSA WEBSITE</a:t>
            </a:r>
          </a:p>
        </p:txBody>
      </p:sp>
      <p:sp>
        <p:nvSpPr>
          <p:cNvPr id="349" name="Text Placeholder 5"/>
          <p:cNvSpPr/>
          <p:nvPr>
            <p:ph type="body" idx="21"/>
          </p:nvPr>
        </p:nvSpPr>
        <p:spPr>
          <a:xfrm>
            <a:off x="6586401" y="2071688"/>
            <a:ext cx="5305426" cy="1262063"/>
          </a:xfrm>
          <a:prstGeom prst="rect">
            <a:avLst/>
          </a:prstGeom>
          <a:extLst>
            <a:ext uri="{C572A759-6A51-4108-AA02-DFA0A04FC94B}">
              <ma14:wrappingTextBoxFlag xmlns:ma14="http://schemas.microsoft.com/office/mac/drawingml/2011/main" val="1"/>
            </a:ext>
          </a:extLst>
        </p:spPr>
        <p:txBody>
          <a:bodyPr/>
          <a:lstStyle>
            <a:lvl1pPr>
              <a:defRPr>
                <a:latin typeface="Arial"/>
                <a:ea typeface="Arial"/>
                <a:cs typeface="Arial"/>
                <a:sym typeface="Arial"/>
              </a:defRPr>
            </a:lvl1pPr>
          </a:lstStyle>
          <a:p>
            <a:pPr/>
            <a:r>
              <a:t>For more information or to download previous Article of the Week packs please visit the RRSA website by clicking on the link below.</a:t>
            </a:r>
          </a:p>
        </p:txBody>
      </p:sp>
      <p:pic>
        <p:nvPicPr>
          <p:cNvPr id="350" name="Picture 7" descr="Picture 7"/>
          <p:cNvPicPr>
            <a:picLocks noChangeAspect="1"/>
          </p:cNvPicPr>
          <p:nvPr/>
        </p:nvPicPr>
        <p:blipFill>
          <a:blip r:embed="rId2">
            <a:extLst/>
          </a:blip>
          <a:stretch>
            <a:fillRect/>
          </a:stretch>
        </p:blipFill>
        <p:spPr>
          <a:xfrm>
            <a:off x="1009681" y="2762249"/>
            <a:ext cx="3762341" cy="2228851"/>
          </a:xfrm>
          <a:prstGeom prst="rect">
            <a:avLst/>
          </a:prstGeom>
          <a:ln w="12700">
            <a:miter lim="400000"/>
          </a:ln>
        </p:spPr>
      </p:pic>
      <p:grpSp>
        <p:nvGrpSpPr>
          <p:cNvPr id="353" name="Rectangle 9"/>
          <p:cNvGrpSpPr/>
          <p:nvPr/>
        </p:nvGrpSpPr>
        <p:grpSpPr>
          <a:xfrm>
            <a:off x="6586401" y="3524251"/>
            <a:ext cx="2205174" cy="619126"/>
            <a:chOff x="0" y="0"/>
            <a:chExt cx="2205173" cy="619125"/>
          </a:xfrm>
        </p:grpSpPr>
        <p:sp>
          <p:nvSpPr>
            <p:cNvPr id="351" name="Rectangle"/>
            <p:cNvSpPr/>
            <p:nvPr/>
          </p:nvSpPr>
          <p:spPr>
            <a:xfrm>
              <a:off x="0" y="0"/>
              <a:ext cx="2205174" cy="619125"/>
            </a:xfrm>
            <a:prstGeom prst="rect">
              <a:avLst/>
            </a:prstGeom>
            <a:solidFill>
              <a:srgbClr val="FFFF00"/>
            </a:solidFill>
            <a:ln w="12700" cap="flat">
              <a:solidFill>
                <a:srgbClr val="42719B"/>
              </a:solidFill>
              <a:prstDash val="solid"/>
              <a:miter lim="800000"/>
            </a:ln>
            <a:effectLst/>
          </p:spPr>
          <p:txBody>
            <a:bodyPr wrap="square" lIns="45719" tIns="45719" rIns="45719" bIns="45719" numCol="1" anchor="ctr">
              <a:noAutofit/>
            </a:bodyPr>
            <a:lstStyle/>
            <a:p>
              <a:pPr algn="ctr">
                <a:defRPr sz="2000">
                  <a:latin typeface="Arial Black"/>
                  <a:ea typeface="Arial Black"/>
                  <a:cs typeface="Arial Black"/>
                  <a:sym typeface="Arial Black"/>
                </a:defRPr>
              </a:pPr>
            </a:p>
          </p:txBody>
        </p:sp>
        <p:sp>
          <p:nvSpPr>
            <p:cNvPr id="352" name="CLICK HERE"/>
            <p:cNvSpPr txBox="1"/>
            <p:nvPr/>
          </p:nvSpPr>
          <p:spPr>
            <a:xfrm>
              <a:off x="52070" y="86042"/>
              <a:ext cx="2101034" cy="447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sz="2000" u="sng">
                  <a:solidFill>
                    <a:srgbClr val="0563C1"/>
                  </a:solidFill>
                  <a:uFill>
                    <a:solidFill>
                      <a:srgbClr val="0563C1"/>
                    </a:solidFill>
                  </a:uFill>
                  <a:latin typeface="Arial Black"/>
                  <a:ea typeface="Arial Black"/>
                  <a:cs typeface="Arial Black"/>
                  <a:sym typeface="Arial Black"/>
                  <a:hlinkClick r:id="rId3" invalidUrl="" action="" tgtFrame="" tooltip="" history="1" highlightClick="0" endSnd="0"/>
                </a:defRPr>
              </a:lvl1pPr>
            </a:lstStyle>
            <a:p>
              <a:pPr>
                <a:defRPr u="none">
                  <a:solidFill>
                    <a:srgbClr val="000000"/>
                  </a:solidFill>
                  <a:uFillTx/>
                </a:defRPr>
              </a:pPr>
              <a:r>
                <a:rPr u="sng">
                  <a:solidFill>
                    <a:srgbClr val="0563C1"/>
                  </a:solidFill>
                  <a:uFill>
                    <a:solidFill>
                      <a:srgbClr val="0563C1"/>
                    </a:solidFill>
                  </a:uFill>
                  <a:hlinkClick r:id="rId3" invalidUrl="" action="" tgtFrame="" tooltip="" history="1" highlightClick="0" endSnd="0"/>
                </a:rPr>
                <a:t>CLICK HERE</a:t>
              </a:r>
            </a:p>
          </p:txBody>
        </p:sp>
      </p:gr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alpha val="97000"/>
        </a:srgbClr>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