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media/image7.jpeg" ContentType="image/jpeg"/>
  <Override PartName="/ppt/media/image8.jpeg" ContentType="image/jpeg"/>
  <Override PartName="/ppt/media/image9.jpeg" ContentType="image/jpeg"/>
  <Override PartName="/ppt/theme/theme2.xml" ContentType="application/vnd.openxmlformats-officedocument.theme+xml"/>
  <Override PartName="/ppt/notesSlides/notesSlide1.xml" ContentType="application/vnd.openxmlformats-officedocument.presentationml.notesSlide+xml"/>
  <Override PartName="/ppt/media/image10.jpeg" ContentType="image/jpeg"/>
  <Override PartName="/ppt/media/image11.jpeg" ContentType="image/jpeg"/>
  <Override PartName="/ppt/media/image12.jpeg" ContentType="image/jpeg"/>
  <Override PartName="/ppt/media/image13.jpeg" ContentType="image/jpeg"/>
  <Override PartName="/ppt/media/image14.jpeg" ContentType="image/jpeg"/>
  <Override PartName="/ppt/media/image15.jpeg" ContentType="image/jpeg"/>
  <Override PartName="/ppt/media/image16.jpeg" ContentType="image/jpeg"/>
  <Override PartName="/ppt/media/image17.jpeg" ContentType="image/jpeg"/>
  <Override PartName="/ppt/media/image18.jpeg" ContentType="image/jpeg"/>
  <Override PartName="/ppt/media/image19.jpeg" ContentType="image/jpeg"/>
  <Override PartName="/ppt/media/image20.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266" name="Shape 266"/>
          <p:cNvSpPr/>
          <p:nvPr>
            <p:ph type="sldImg"/>
          </p:nvPr>
        </p:nvSpPr>
        <p:spPr>
          <a:xfrm>
            <a:off x="1143000" y="685800"/>
            <a:ext cx="4572000" cy="3429000"/>
          </a:xfrm>
          <a:prstGeom prst="rect">
            <a:avLst/>
          </a:prstGeom>
        </p:spPr>
        <p:txBody>
          <a:bodyPr/>
          <a:lstStyle/>
          <a:p>
            <a:pPr/>
          </a:p>
        </p:txBody>
      </p:sp>
      <p:sp>
        <p:nvSpPr>
          <p:cNvPr id="267" name="Shape 267"/>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0" name="Shape 270"/>
          <p:cNvSpPr/>
          <p:nvPr>
            <p:ph type="sldImg"/>
          </p:nvPr>
        </p:nvSpPr>
        <p:spPr>
          <a:prstGeom prst="rect">
            <a:avLst/>
          </a:prstGeom>
        </p:spPr>
        <p:txBody>
          <a:bodyPr/>
          <a:lstStyle/>
          <a:p>
            <a:pPr/>
          </a:p>
        </p:txBody>
      </p:sp>
      <p:sp>
        <p:nvSpPr>
          <p:cNvPr id="271" name="Shape 271"/>
          <p:cNvSpPr/>
          <p:nvPr>
            <p:ph type="body" sz="quarter" idx="1"/>
          </p:nvPr>
        </p:nvSpPr>
        <p:spPr>
          <a:prstGeom prst="rect">
            <a:avLst/>
          </a:prstGeom>
        </p:spPr>
        <p:txBody>
          <a:bodyPr/>
          <a:lstStyle/>
          <a:p>
            <a:pPr/>
            <a:r>
              <a:t>UNICEF/Karimi</a:t>
            </a:r>
          </a:p>
        </p:txBody>
      </p:sp>
    </p:spTree>
  </p:cSld>
  <p:clrMapOvr>
    <a:masterClrMapping/>
  </p:clrMapOvr>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1.pn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1.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1.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eg"/><Relationship Id="rId3" Type="http://schemas.openxmlformats.org/officeDocument/2006/relationships/image" Target="../media/image1.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 Id="rId3" Type="http://schemas.openxmlformats.org/officeDocument/2006/relationships/image" Target="../media/image1.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eg"/><Relationship Id="rId3" Type="http://schemas.openxmlformats.org/officeDocument/2006/relationships/image" Target="../media/image1.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eg"/><Relationship Id="rId3" Type="http://schemas.openxmlformats.org/officeDocument/2006/relationships/image" Target="../media/image1.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1.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jpeg"/><Relationship Id="rId3" Type="http://schemas.openxmlformats.org/officeDocument/2006/relationships/image" Target="../media/image1.png"/></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eg"/><Relationship Id="rId3"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3">
    <p:bg>
      <p:bgPr>
        <a:solidFill>
          <a:srgbClr val="FFFFFF">
            <a:alpha val="97000"/>
          </a:srgbClr>
        </a:solidFill>
      </p:bgPr>
    </p:bg>
    <p:spTree>
      <p:nvGrpSpPr>
        <p:cNvPr id="1" name=""/>
        <p:cNvGrpSpPr/>
        <p:nvPr/>
      </p:nvGrpSpPr>
      <p:grpSpPr>
        <a:xfrm>
          <a:off x="0" y="0"/>
          <a:ext cx="0" cy="0"/>
          <a:chOff x="0" y="0"/>
          <a:chExt cx="0" cy="0"/>
        </a:xfrm>
      </p:grpSpPr>
      <p:pic>
        <p:nvPicPr>
          <p:cNvPr id="11" name="Picture 1" descr="Picture 1"/>
          <p:cNvPicPr>
            <a:picLocks noChangeAspect="1"/>
          </p:cNvPicPr>
          <p:nvPr/>
        </p:nvPicPr>
        <p:blipFill>
          <a:blip r:embed="rId2">
            <a:extLst/>
          </a:blip>
          <a:srcRect l="0" t="14106" r="0" b="0"/>
          <a:stretch>
            <a:fillRect/>
          </a:stretch>
        </p:blipFill>
        <p:spPr>
          <a:xfrm>
            <a:off x="0" y="-108285"/>
            <a:ext cx="12165563" cy="6966286"/>
          </a:xfrm>
          <a:prstGeom prst="rect">
            <a:avLst/>
          </a:prstGeom>
          <a:ln w="12700">
            <a:miter lim="400000"/>
          </a:ln>
        </p:spPr>
      </p:pic>
      <p:sp>
        <p:nvSpPr>
          <p:cNvPr id="12"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pic>
        <p:nvPicPr>
          <p:cNvPr id="13" name="Picture 9" descr="Picture 9"/>
          <p:cNvPicPr>
            <a:picLocks noChangeAspect="1"/>
          </p:cNvPicPr>
          <p:nvPr/>
        </p:nvPicPr>
        <p:blipFill>
          <a:blip r:embed="rId3">
            <a:extLst/>
          </a:blip>
          <a:stretch>
            <a:fillRect/>
          </a:stretch>
        </p:blipFill>
        <p:spPr>
          <a:xfrm>
            <a:off x="10248516" y="5138189"/>
            <a:ext cx="1728040" cy="1424751"/>
          </a:xfrm>
          <a:prstGeom prst="rect">
            <a:avLst/>
          </a:prstGeom>
          <a:ln w="12700">
            <a:miter lim="400000"/>
          </a:ln>
        </p:spPr>
      </p:pic>
      <p:sp>
        <p:nvSpPr>
          <p:cNvPr id="14" name="TextBox 11"/>
          <p:cNvSpPr txBox="1"/>
          <p:nvPr/>
        </p:nvSpPr>
        <p:spPr>
          <a:xfrm rot="5400000">
            <a:off x="11583475" y="470663"/>
            <a:ext cx="1014632" cy="202418"/>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Arial"/>
                <a:ea typeface="Arial"/>
                <a:cs typeface="Arial"/>
                <a:sym typeface="Arial"/>
              </a:defRPr>
            </a:lvl1pPr>
          </a:lstStyle>
          <a:p>
            <a:pPr/>
            <a:r>
              <a:t>© UNICEF/Karimi</a:t>
            </a:r>
          </a:p>
        </p:txBody>
      </p:sp>
      <p:sp>
        <p:nvSpPr>
          <p:cNvPr id="1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1">
    <p:bg>
      <p:bgPr>
        <a:solidFill>
          <a:srgbClr val="FFFFFF">
            <a:alpha val="97000"/>
          </a:srgbClr>
        </a:solidFill>
      </p:bgPr>
    </p:bg>
    <p:spTree>
      <p:nvGrpSpPr>
        <p:cNvPr id="1" name=""/>
        <p:cNvGrpSpPr/>
        <p:nvPr/>
      </p:nvGrpSpPr>
      <p:grpSpPr>
        <a:xfrm>
          <a:off x="0" y="0"/>
          <a:ext cx="0" cy="0"/>
          <a:chOff x="0" y="0"/>
          <a:chExt cx="0" cy="0"/>
        </a:xfrm>
      </p:grpSpPr>
      <p:pic>
        <p:nvPicPr>
          <p:cNvPr id="22" name="Picture 7" descr="Picture 7"/>
          <p:cNvPicPr>
            <a:picLocks noChangeAspect="1"/>
          </p:cNvPicPr>
          <p:nvPr/>
        </p:nvPicPr>
        <p:blipFill>
          <a:blip r:embed="rId2">
            <a:extLst/>
          </a:blip>
          <a:srcRect l="0" t="7707" r="0" b="7707"/>
          <a:stretch>
            <a:fillRect/>
          </a:stretch>
        </p:blipFill>
        <p:spPr>
          <a:xfrm>
            <a:off x="0" y="1"/>
            <a:ext cx="12192000" cy="6858000"/>
          </a:xfrm>
          <a:prstGeom prst="rect">
            <a:avLst/>
          </a:prstGeom>
          <a:ln w="12700">
            <a:miter lim="400000"/>
          </a:ln>
        </p:spPr>
      </p:pic>
      <p:sp>
        <p:nvSpPr>
          <p:cNvPr id="23" name="TextBox 5"/>
          <p:cNvSpPr txBox="1"/>
          <p:nvPr/>
        </p:nvSpPr>
        <p:spPr>
          <a:xfrm rot="5400000">
            <a:off x="11467741" y="523482"/>
            <a:ext cx="101463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solidFill>
                  <a:srgbClr val="FFFFFF"/>
                </a:solidFill>
                <a:latin typeface="Univers LT Pro 45 Light"/>
                <a:ea typeface="Univers LT Pro 45 Light"/>
                <a:cs typeface="Univers LT Pro 45 Light"/>
                <a:sym typeface="Univers LT Pro 45 Light"/>
              </a:defRPr>
            </a:lvl1pPr>
          </a:lstStyle>
          <a:p>
            <a:pPr/>
            <a:r>
              <a:t>© UNICEF/Dawe</a:t>
            </a:r>
          </a:p>
        </p:txBody>
      </p:sp>
      <p:pic>
        <p:nvPicPr>
          <p:cNvPr id="24"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25"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2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_Title 1">
    <p:bg>
      <p:bgPr>
        <a:solidFill>
          <a:srgbClr val="FFFFFF">
            <a:alpha val="97000"/>
          </a:srgbClr>
        </a:solidFill>
      </p:bgPr>
    </p:bg>
    <p:spTree>
      <p:nvGrpSpPr>
        <p:cNvPr id="1" name=""/>
        <p:cNvGrpSpPr/>
        <p:nvPr/>
      </p:nvGrpSpPr>
      <p:grpSpPr>
        <a:xfrm>
          <a:off x="0" y="0"/>
          <a:ext cx="0" cy="0"/>
          <a:chOff x="0" y="0"/>
          <a:chExt cx="0" cy="0"/>
        </a:xfrm>
      </p:grpSpPr>
      <p:pic>
        <p:nvPicPr>
          <p:cNvPr id="33" name="Picture 7" descr="Picture 7"/>
          <p:cNvPicPr>
            <a:picLocks noChangeAspect="1"/>
          </p:cNvPicPr>
          <p:nvPr/>
        </p:nvPicPr>
        <p:blipFill>
          <a:blip r:embed="rId2">
            <a:extLst/>
          </a:blip>
          <a:srcRect l="0" t="7707" r="0" b="7707"/>
          <a:stretch>
            <a:fillRect/>
          </a:stretch>
        </p:blipFill>
        <p:spPr>
          <a:xfrm>
            <a:off x="0" y="1"/>
            <a:ext cx="12192000" cy="6858000"/>
          </a:xfrm>
          <a:prstGeom prst="rect">
            <a:avLst/>
          </a:prstGeom>
          <a:ln w="12700">
            <a:miter lim="400000"/>
          </a:ln>
        </p:spPr>
      </p:pic>
      <p:sp>
        <p:nvSpPr>
          <p:cNvPr id="34" name="TextBox 2"/>
          <p:cNvSpPr txBox="1"/>
          <p:nvPr/>
        </p:nvSpPr>
        <p:spPr>
          <a:xfrm rot="5400000">
            <a:off x="11467741" y="523482"/>
            <a:ext cx="101463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pic>
        <p:nvPicPr>
          <p:cNvPr id="35" name="Picture 3" descr="Picture 3"/>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36"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3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5_Title 1">
    <p:bg>
      <p:bgPr>
        <a:solidFill>
          <a:srgbClr val="FFFFFF">
            <a:alpha val="97000"/>
          </a:srgbClr>
        </a:solidFill>
      </p:bgPr>
    </p:bg>
    <p:spTree>
      <p:nvGrpSpPr>
        <p:cNvPr id="1" name=""/>
        <p:cNvGrpSpPr/>
        <p:nvPr/>
      </p:nvGrpSpPr>
      <p:grpSpPr>
        <a:xfrm>
          <a:off x="0" y="0"/>
          <a:ext cx="0" cy="0"/>
          <a:chOff x="0" y="0"/>
          <a:chExt cx="0" cy="0"/>
        </a:xfrm>
      </p:grpSpPr>
      <p:pic>
        <p:nvPicPr>
          <p:cNvPr id="44" name="Picture 7" descr="Picture 7"/>
          <p:cNvPicPr>
            <a:picLocks noChangeAspect="1"/>
          </p:cNvPicPr>
          <p:nvPr/>
        </p:nvPicPr>
        <p:blipFill>
          <a:blip r:embed="rId2">
            <a:extLst/>
          </a:blip>
          <a:srcRect l="4726" t="29854" r="14253" b="1614"/>
          <a:stretch>
            <a:fillRect/>
          </a:stretch>
        </p:blipFill>
        <p:spPr>
          <a:xfrm>
            <a:off x="-1" y="0"/>
            <a:ext cx="12192002" cy="6858000"/>
          </a:xfrm>
          <a:prstGeom prst="rect">
            <a:avLst/>
          </a:prstGeom>
          <a:ln w="12700">
            <a:miter lim="400000"/>
          </a:ln>
        </p:spPr>
      </p:pic>
      <p:sp>
        <p:nvSpPr>
          <p:cNvPr id="45" name="TextBox 3"/>
          <p:cNvSpPr txBox="1"/>
          <p:nvPr/>
        </p:nvSpPr>
        <p:spPr>
          <a:xfrm rot="5400000">
            <a:off x="11467741" y="523482"/>
            <a:ext cx="101463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pic>
        <p:nvPicPr>
          <p:cNvPr id="46"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47"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4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Content and object 1">
    <p:bg>
      <p:bgPr>
        <a:solidFill>
          <a:srgbClr val="00AEEF"/>
        </a:solidFill>
      </p:bgPr>
    </p:bg>
    <p:spTree>
      <p:nvGrpSpPr>
        <p:cNvPr id="1" name=""/>
        <p:cNvGrpSpPr/>
        <p:nvPr/>
      </p:nvGrpSpPr>
      <p:grpSpPr>
        <a:xfrm>
          <a:off x="0" y="0"/>
          <a:ext cx="0" cy="0"/>
          <a:chOff x="0" y="0"/>
          <a:chExt cx="0" cy="0"/>
        </a:xfrm>
      </p:grpSpPr>
      <p:sp>
        <p:nvSpPr>
          <p:cNvPr id="55" name="Body Level One…"/>
          <p:cNvSpPr txBox="1"/>
          <p:nvPr>
            <p:ph type="body" sz="quarter" idx="1" hasCustomPrompt="1"/>
          </p:nvPr>
        </p:nvSpPr>
        <p:spPr>
          <a:xfrm>
            <a:off x="528740" y="531140"/>
            <a:ext cx="4648903" cy="714794"/>
          </a:xfrm>
          <a:prstGeom prst="rect">
            <a:avLst/>
          </a:prstGeom>
          <a:solidFill>
            <a:srgbClr val="000000"/>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INSTRUCTIONS</a:t>
            </a:r>
          </a:p>
          <a:p>
            <a:pPr lvl="1"/>
            <a:r>
              <a:t/>
            </a:r>
          </a:p>
          <a:p>
            <a:pPr lvl="2"/>
            <a:r>
              <a:t/>
            </a:r>
          </a:p>
          <a:p>
            <a:pPr lvl="3"/>
            <a:r>
              <a:t/>
            </a:r>
          </a:p>
          <a:p>
            <a:pPr lvl="4"/>
            <a:r>
              <a:t/>
            </a:r>
          </a:p>
        </p:txBody>
      </p:sp>
      <p:sp>
        <p:nvSpPr>
          <p:cNvPr id="56" name="Rectangle 4"/>
          <p:cNvSpPr/>
          <p:nvPr/>
        </p:nvSpPr>
        <p:spPr>
          <a:xfrm>
            <a:off x="6096000" y="0"/>
            <a:ext cx="6096000" cy="6858000"/>
          </a:xfrm>
          <a:prstGeom prst="rect">
            <a:avLst/>
          </a:prstGeom>
          <a:solidFill>
            <a:srgbClr val="FFFFFF"/>
          </a:solidFill>
          <a:ln w="12700">
            <a:miter lim="400000"/>
          </a:ln>
        </p:spPr>
        <p:txBody>
          <a:bodyPr lIns="45719" rIns="45719" anchor="ctr"/>
          <a:lstStyle/>
          <a:p>
            <a:pPr algn="ctr">
              <a:defRPr>
                <a:solidFill>
                  <a:srgbClr val="FFFFFF"/>
                </a:solidFill>
              </a:defRPr>
            </a:pPr>
          </a:p>
        </p:txBody>
      </p:sp>
      <p:sp>
        <p:nvSpPr>
          <p:cNvPr id="57" name="Text Placeholder 32"/>
          <p:cNvSpPr/>
          <p:nvPr>
            <p:ph type="body" sz="half" idx="21" hasCustomPrompt="1"/>
          </p:nvPr>
        </p:nvSpPr>
        <p:spPr>
          <a:xfrm>
            <a:off x="6357939" y="1624938"/>
            <a:ext cx="5305426" cy="4490855"/>
          </a:xfrm>
          <a:prstGeom prst="rect">
            <a:avLst/>
          </a:prstGeom>
        </p:spPr>
        <p:txBody>
          <a:bodyPr lIns="0" tIns="0" rIns="0" bIns="0"/>
          <a:lstStyle>
            <a:lvl1pPr>
              <a:buClr>
                <a:srgbClr val="00AEEF"/>
              </a:buClr>
              <a:defRPr b="1" sz="1800">
                <a:latin typeface="Univers LT Pro 45 Light"/>
                <a:ea typeface="Univers LT Pro 45 Light"/>
                <a:cs typeface="Univers LT Pro 45 Light"/>
                <a:sym typeface="Univers LT Pro 45 Light"/>
              </a:defRPr>
            </a:lvl1pPr>
          </a:lstStyle>
          <a:p>
            <a:pPr/>
            <a:r>
              <a:t>Click to edit bullet list</a:t>
            </a:r>
          </a:p>
        </p:txBody>
      </p:sp>
      <p:sp>
        <p:nvSpPr>
          <p:cNvPr id="58" name="TextBox 3"/>
          <p:cNvSpPr txBox="1"/>
          <p:nvPr/>
        </p:nvSpPr>
        <p:spPr>
          <a:xfrm>
            <a:off x="574354" y="1624939"/>
            <a:ext cx="5213986" cy="4955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2000">
                <a:solidFill>
                  <a:srgbClr val="FFFFFF"/>
                </a:solidFill>
                <a:latin typeface="Arial"/>
                <a:ea typeface="Arial"/>
                <a:cs typeface="Arial"/>
                <a:sym typeface="Arial"/>
              </a:defRPr>
            </a:pPr>
            <a:r>
              <a:t>This flexible resource is intended to provide you with some easy to use, appropriate rights-related learning to share with your children, their families and your colleagues. </a:t>
            </a:r>
          </a:p>
          <a:p>
            <a:pPr>
              <a:defRPr sz="2000">
                <a:solidFill>
                  <a:srgbClr val="FFFFFF"/>
                </a:solidFill>
                <a:latin typeface="Arial"/>
                <a:ea typeface="Arial"/>
                <a:cs typeface="Arial"/>
                <a:sym typeface="Arial"/>
              </a:defRPr>
            </a:pPr>
          </a:p>
          <a:p>
            <a:pPr>
              <a:defRPr sz="2000">
                <a:solidFill>
                  <a:srgbClr val="FFFFFF"/>
                </a:solidFill>
                <a:latin typeface="Arial"/>
                <a:ea typeface="Arial"/>
                <a:cs typeface="Arial"/>
                <a:sym typeface="Arial"/>
              </a:defRPr>
            </a:pPr>
            <a:r>
              <a:t>Please </a:t>
            </a:r>
            <a:r>
              <a:rPr b="1">
                <a:solidFill>
                  <a:srgbClr val="FFFF00"/>
                </a:solidFill>
              </a:rPr>
              <a:t>edit out non-relevant slides </a:t>
            </a:r>
            <a:r>
              <a:t>or tasks before sharing with students. Please check the content works for your learners and feel free to add any content that would make the material more relevant to your setting. </a:t>
            </a:r>
          </a:p>
          <a:p>
            <a:pPr>
              <a:defRPr sz="2000">
                <a:solidFill>
                  <a:srgbClr val="FFFFFF"/>
                </a:solidFill>
                <a:latin typeface="Arial"/>
                <a:ea typeface="Arial"/>
                <a:cs typeface="Arial"/>
                <a:sym typeface="Arial"/>
              </a:defRPr>
            </a:pPr>
          </a:p>
          <a:p>
            <a:pPr>
              <a:defRPr sz="2000">
                <a:solidFill>
                  <a:srgbClr val="FFFFFF"/>
                </a:solidFill>
                <a:latin typeface="Arial"/>
                <a:ea typeface="Arial"/>
                <a:cs typeface="Arial"/>
                <a:sym typeface="Arial"/>
              </a:defRPr>
            </a:pPr>
            <a:r>
              <a:t>This pack also provides links to learning resources from third parties and from the UK Committee for UNICEF (UNICEF UK) that you can access for free.</a:t>
            </a:r>
          </a:p>
          <a:p>
            <a:pPr>
              <a:defRPr sz="1600">
                <a:solidFill>
                  <a:srgbClr val="FFFFFF"/>
                </a:solidFill>
                <a:latin typeface="Univers LT Pro 55"/>
                <a:ea typeface="Univers LT Pro 55"/>
                <a:cs typeface="Univers LT Pro 55"/>
                <a:sym typeface="Univers LT Pro 55"/>
              </a:defRPr>
            </a:pPr>
          </a:p>
        </p:txBody>
      </p:sp>
      <p:pic>
        <p:nvPicPr>
          <p:cNvPr id="59" name="Picture 5" descr="Picture 5"/>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6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Content and object 1">
    <p:spTree>
      <p:nvGrpSpPr>
        <p:cNvPr id="1" name=""/>
        <p:cNvGrpSpPr/>
        <p:nvPr/>
      </p:nvGrpSpPr>
      <p:grpSpPr>
        <a:xfrm>
          <a:off x="0" y="0"/>
          <a:ext cx="0" cy="0"/>
          <a:chOff x="0" y="0"/>
          <a:chExt cx="0" cy="0"/>
        </a:xfrm>
      </p:grpSpPr>
      <p:sp>
        <p:nvSpPr>
          <p:cNvPr id="67"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68" name="Rectangle 1"/>
          <p:cNvSpPr/>
          <p:nvPr/>
        </p:nvSpPr>
        <p:spPr>
          <a:xfrm>
            <a:off x="6096000" y="0"/>
            <a:ext cx="6096000" cy="6858000"/>
          </a:xfrm>
          <a:prstGeom prst="rect">
            <a:avLst/>
          </a:prstGeom>
          <a:solidFill>
            <a:srgbClr val="00AEEF"/>
          </a:solidFill>
          <a:ln w="12700">
            <a:miter lim="400000"/>
          </a:ln>
        </p:spPr>
        <p:txBody>
          <a:bodyPr lIns="45719" rIns="45719" anchor="ctr"/>
          <a:lstStyle/>
          <a:p>
            <a:pPr algn="ctr">
              <a:defRPr>
                <a:solidFill>
                  <a:srgbClr val="FFFFFF"/>
                </a:solidFill>
              </a:defRPr>
            </a:pPr>
          </a:p>
        </p:txBody>
      </p:sp>
      <p:pic>
        <p:nvPicPr>
          <p:cNvPr id="69" name="Picture 2" descr="Picture 2"/>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70" name="Text Placeholder 6"/>
          <p:cNvSpPr/>
          <p:nvPr>
            <p:ph type="body" sz="quarter" idx="21" hasCustomPrompt="1"/>
          </p:nvPr>
        </p:nvSpPr>
        <p:spPr>
          <a:xfrm>
            <a:off x="6586401" y="2071688"/>
            <a:ext cx="5305426" cy="3090863"/>
          </a:xfrm>
          <a:prstGeom prst="rect">
            <a:avLst/>
          </a:prstGeom>
        </p:spPr>
        <p:txBody>
          <a:bodyPr lIns="0" tIns="0" rIns="0" bIns="0"/>
          <a:lstStyle>
            <a:lvl1pPr marL="0" indent="0">
              <a:buSzTx/>
              <a:buFontTx/>
              <a:buNone/>
              <a:defRPr sz="1800">
                <a:solidFill>
                  <a:srgbClr val="FFFFFF"/>
                </a:solidFill>
                <a:latin typeface="Univers LT Pro 45 Light"/>
                <a:ea typeface="Univers LT Pro 45 Light"/>
                <a:cs typeface="Univers LT Pro 45 Light"/>
                <a:sym typeface="Univers LT Pro 45 Light"/>
              </a:defRPr>
            </a:lvl1pPr>
          </a:lstStyle>
          <a:p>
            <a:pPr/>
            <a:r>
              <a:t>Click to edit body copy.</a:t>
            </a:r>
          </a:p>
        </p:txBody>
      </p:sp>
      <p:sp>
        <p:nvSpPr>
          <p:cNvPr id="71" name="Text Placeholder 24"/>
          <p:cNvSpPr/>
          <p:nvPr>
            <p:ph type="body" sz="quarter" idx="22" hasCustomPrompt="1"/>
          </p:nvPr>
        </p:nvSpPr>
        <p:spPr>
          <a:xfrm>
            <a:off x="6586401" y="1468552"/>
            <a:ext cx="5305426" cy="259487"/>
          </a:xfrm>
          <a:prstGeom prst="rect">
            <a:avLst/>
          </a:prstGeom>
        </p:spPr>
        <p:txBody>
          <a:bodyPr lIns="0" tIns="0" rIns="0" bIns="0"/>
          <a:lstStyle>
            <a:lvl1pPr marL="0" indent="0" defTabSz="795527">
              <a:spcBef>
                <a:spcPts val="800"/>
              </a:spcBef>
              <a:buSzTx/>
              <a:buFontTx/>
              <a:buNone/>
              <a:defRPr b="1" sz="1740">
                <a:latin typeface="Univers LT Pro 45 Light"/>
                <a:ea typeface="Univers LT Pro 45 Light"/>
                <a:cs typeface="Univers LT Pro 45 Light"/>
                <a:sym typeface="Univers LT Pro 45 Light"/>
              </a:defRPr>
            </a:lvl1pPr>
          </a:lstStyle>
          <a:p>
            <a:pPr/>
            <a:r>
              <a:t>Click to edit sub-heading</a:t>
            </a:r>
          </a:p>
        </p:txBody>
      </p:sp>
      <p:sp>
        <p:nvSpPr>
          <p:cNvPr id="72" name="Text Placeholder 24"/>
          <p:cNvSpPr/>
          <p:nvPr>
            <p:ph type="body" sz="quarter" idx="23" hasCustomPrompt="1"/>
          </p:nvPr>
        </p:nvSpPr>
        <p:spPr>
          <a:xfrm>
            <a:off x="551757" y="1597202"/>
            <a:ext cx="5305426" cy="259487"/>
          </a:xfrm>
          <a:prstGeom prst="rect">
            <a:avLst/>
          </a:prstGeom>
        </p:spPr>
        <p:txBody>
          <a:bodyPr lIns="0" tIns="0" rIns="0" bIns="0"/>
          <a:lstStyle>
            <a:lvl1pPr marL="0" indent="0" defTabSz="795527">
              <a:spcBef>
                <a:spcPts val="800"/>
              </a:spcBef>
              <a:buSzTx/>
              <a:buFontTx/>
              <a:buNone/>
              <a:defRPr b="1" sz="1740">
                <a:latin typeface="Univers LT Pro 45 Light"/>
                <a:ea typeface="Univers LT Pro 45 Light"/>
                <a:cs typeface="Univers LT Pro 45 Light"/>
                <a:sym typeface="Univers LT Pro 45 Light"/>
              </a:defRPr>
            </a:lvl1pPr>
          </a:lstStyle>
          <a:p>
            <a:pPr/>
            <a:r>
              <a:t>Click to edit sub-heading</a:t>
            </a:r>
          </a:p>
        </p:txBody>
      </p:sp>
      <p:pic>
        <p:nvPicPr>
          <p:cNvPr id="73" name="Picture 4" descr="Picture 4"/>
          <p:cNvPicPr>
            <a:picLocks noChangeAspect="1"/>
          </p:cNvPicPr>
          <p:nvPr/>
        </p:nvPicPr>
        <p:blipFill>
          <a:blip r:embed="rId3">
            <a:extLst/>
          </a:blip>
          <a:stretch>
            <a:fillRect/>
          </a:stretch>
        </p:blipFill>
        <p:spPr>
          <a:xfrm>
            <a:off x="677477" y="2326112"/>
            <a:ext cx="4512042" cy="4531889"/>
          </a:xfrm>
          <a:prstGeom prst="rect">
            <a:avLst/>
          </a:prstGeom>
          <a:ln w="12700">
            <a:miter lim="400000"/>
          </a:ln>
        </p:spPr>
      </p:pic>
      <p:sp>
        <p:nvSpPr>
          <p:cNvPr id="7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and object 1">
    <p:bg>
      <p:bgPr>
        <a:solidFill>
          <a:srgbClr val="00AEEF"/>
        </a:solidFill>
      </p:bgPr>
    </p:bg>
    <p:spTree>
      <p:nvGrpSpPr>
        <p:cNvPr id="1" name=""/>
        <p:cNvGrpSpPr/>
        <p:nvPr/>
      </p:nvGrpSpPr>
      <p:grpSpPr>
        <a:xfrm>
          <a:off x="0" y="0"/>
          <a:ext cx="0" cy="0"/>
          <a:chOff x="0" y="0"/>
          <a:chExt cx="0" cy="0"/>
        </a:xfrm>
      </p:grpSpPr>
      <p:sp>
        <p:nvSpPr>
          <p:cNvPr id="81" name="Body Level One…"/>
          <p:cNvSpPr txBox="1"/>
          <p:nvPr>
            <p:ph type="body" idx="1" hasCustomPrompt="1"/>
          </p:nvPr>
        </p:nvSpPr>
        <p:spPr>
          <a:xfrm>
            <a:off x="6096000" y="0"/>
            <a:ext cx="6095999" cy="6858000"/>
          </a:xfrm>
          <a:prstGeom prst="rect">
            <a:avLst/>
          </a:prstGeom>
        </p:spPr>
        <p:txBody>
          <a:bodyPr anchor="ctr"/>
          <a:lstStyle>
            <a:lvl1pPr marL="0" indent="0" algn="ctr">
              <a:buSzTx/>
              <a:buFontTx/>
              <a:buNone/>
              <a:defRPr b="1" sz="2000">
                <a:latin typeface="Univers LT Pro 45 Light"/>
                <a:ea typeface="Univers LT Pro 45 Light"/>
                <a:cs typeface="Univers LT Pro 45 Light"/>
                <a:sym typeface="Univers LT Pro 45 Light"/>
              </a:defRPr>
            </a:lvl1pPr>
            <a:lvl2pPr marL="620485" indent="-163285" algn="ctr">
              <a:buFontTx/>
              <a:defRPr b="1" sz="2000">
                <a:latin typeface="Univers LT Pro 45 Light"/>
                <a:ea typeface="Univers LT Pro 45 Light"/>
                <a:cs typeface="Univers LT Pro 45 Light"/>
                <a:sym typeface="Univers LT Pro 45 Light"/>
              </a:defRPr>
            </a:lvl2pPr>
            <a:lvl3pPr marL="1104900" indent="-190500" algn="ctr">
              <a:buFontTx/>
              <a:defRPr b="1" sz="2000">
                <a:latin typeface="Univers LT Pro 45 Light"/>
                <a:ea typeface="Univers LT Pro 45 Light"/>
                <a:cs typeface="Univers LT Pro 45 Light"/>
                <a:sym typeface="Univers LT Pro 45 Light"/>
              </a:defRPr>
            </a:lvl3pPr>
            <a:lvl4pPr marL="1600200" indent="-228600" algn="ctr">
              <a:buFontTx/>
              <a:defRPr b="1" sz="2000">
                <a:latin typeface="Univers LT Pro 45 Light"/>
                <a:ea typeface="Univers LT Pro 45 Light"/>
                <a:cs typeface="Univers LT Pro 45 Light"/>
                <a:sym typeface="Univers LT Pro 45 Light"/>
              </a:defRPr>
            </a:lvl4pPr>
            <a:lvl5pPr marL="2057400" indent="-228600" algn="ctr">
              <a:buFontTx/>
              <a:defRPr b="1" sz="2000">
                <a:latin typeface="Univers LT Pro 45 Light"/>
                <a:ea typeface="Univers LT Pro 45 Light"/>
                <a:cs typeface="Univers LT Pro 45 Light"/>
                <a:sym typeface="Univers LT Pro 45 Light"/>
              </a:defRPr>
            </a:lvl5pPr>
          </a:lstStyle>
          <a:p>
            <a:pPr/>
            <a:r>
              <a:t>CLICK ICON TO ADD IMAGE/OBJECT</a:t>
            </a:r>
          </a:p>
          <a:p>
            <a:pPr lvl="1"/>
            <a:r>
              <a:t/>
            </a:r>
          </a:p>
          <a:p>
            <a:pPr lvl="2"/>
            <a:r>
              <a:t/>
            </a:r>
          </a:p>
          <a:p>
            <a:pPr lvl="3"/>
            <a:r>
              <a:t/>
            </a:r>
          </a:p>
          <a:p>
            <a:pPr lvl="4"/>
            <a:r>
              <a:t/>
            </a:r>
          </a:p>
        </p:txBody>
      </p:sp>
      <p:sp>
        <p:nvSpPr>
          <p:cNvPr id="82" name="Text Placeholder 24"/>
          <p:cNvSpPr/>
          <p:nvPr>
            <p:ph type="body" sz="quarter" idx="21" hasCustomPrompt="1"/>
          </p:nvPr>
        </p:nvSpPr>
        <p:spPr>
          <a:xfrm>
            <a:off x="528637" y="3611564"/>
            <a:ext cx="5305426" cy="259487"/>
          </a:xfrm>
          <a:prstGeom prst="rect">
            <a:avLst/>
          </a:prstGeom>
        </p:spPr>
        <p:txBody>
          <a:bodyPr lIns="0" tIns="0" rIns="0" bIns="0"/>
          <a:lstStyle>
            <a:lvl1pPr marL="0" indent="0" defTabSz="795527">
              <a:spcBef>
                <a:spcPts val="800"/>
              </a:spcBef>
              <a:buSzTx/>
              <a:buFontTx/>
              <a:buNone/>
              <a:defRPr b="1" sz="1740">
                <a:latin typeface="Univers LT Pro 45 Light"/>
                <a:ea typeface="Univers LT Pro 45 Light"/>
                <a:cs typeface="Univers LT Pro 45 Light"/>
                <a:sym typeface="Univers LT Pro 45 Light"/>
              </a:defRPr>
            </a:lvl1pPr>
          </a:lstStyle>
          <a:p>
            <a:pPr/>
            <a:r>
              <a:t>Click to edit subheading</a:t>
            </a:r>
          </a:p>
        </p:txBody>
      </p:sp>
      <p:sp>
        <p:nvSpPr>
          <p:cNvPr id="83" name="Text Placeholder 30"/>
          <p:cNvSpPr/>
          <p:nvPr>
            <p:ph type="body" sz="quarter" idx="22" hasCustomPrompt="1"/>
          </p:nvPr>
        </p:nvSpPr>
        <p:spPr>
          <a:xfrm>
            <a:off x="528636" y="1481683"/>
            <a:ext cx="5467051"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84" name="Text Placeholder 32"/>
          <p:cNvSpPr/>
          <p:nvPr>
            <p:ph type="body" sz="quarter" idx="23" hasCustomPrompt="1"/>
          </p:nvPr>
        </p:nvSpPr>
        <p:spPr>
          <a:xfrm>
            <a:off x="528637" y="4035425"/>
            <a:ext cx="5305426" cy="1127125"/>
          </a:xfrm>
          <a:prstGeom prst="rect">
            <a:avLst/>
          </a:prstGeom>
        </p:spPr>
        <p:txBody>
          <a:bodyPr lIns="0" tIns="0" rIns="0" bIns="0"/>
          <a:lstStyle>
            <a:lvl1pPr>
              <a:buClr>
                <a:srgbClr val="FFFF00"/>
              </a:buClr>
              <a:defRPr sz="1800">
                <a:solidFill>
                  <a:srgbClr val="FFFFFF"/>
                </a:solidFill>
                <a:latin typeface="Univers LT Pro 45 Light"/>
                <a:ea typeface="Univers LT Pro 45 Light"/>
                <a:cs typeface="Univers LT Pro 45 Light"/>
                <a:sym typeface="Univers LT Pro 45 Light"/>
              </a:defRPr>
            </a:lvl1pPr>
          </a:lstStyle>
          <a:p>
            <a:pPr/>
            <a:r>
              <a:t>Click to edit bullet list</a:t>
            </a:r>
          </a:p>
        </p:txBody>
      </p:sp>
      <p:sp>
        <p:nvSpPr>
          <p:cNvPr id="85" name="Text Placeholder 32"/>
          <p:cNvSpPr/>
          <p:nvPr>
            <p:ph type="body" sz="quarter" idx="24" hasCustomPrompt="1"/>
          </p:nvPr>
        </p:nvSpPr>
        <p:spPr>
          <a:xfrm>
            <a:off x="528635" y="5326924"/>
            <a:ext cx="5305426" cy="1127126"/>
          </a:xfrm>
          <a:prstGeom prst="rect">
            <a:avLst/>
          </a:prstGeom>
        </p:spPr>
        <p:txBody>
          <a:bodyPr lIns="0" tIns="0" rIns="0" bIns="0"/>
          <a:lstStyle>
            <a:lvl1pPr marL="342900" indent="-342900">
              <a:buClr>
                <a:srgbClr val="FFFF00"/>
              </a:buClr>
              <a:buFontTx/>
              <a:buAutoNum type="arabicPeriod" startAt="1"/>
              <a:defRPr sz="1800">
                <a:solidFill>
                  <a:srgbClr val="FFFFFF"/>
                </a:solidFill>
                <a:latin typeface="Univers LT Pro 45 Light"/>
                <a:ea typeface="Univers LT Pro 45 Light"/>
                <a:cs typeface="Univers LT Pro 45 Light"/>
                <a:sym typeface="Univers LT Pro 45 Light"/>
              </a:defRPr>
            </a:lvl1pPr>
          </a:lstStyle>
          <a:p>
            <a:pPr/>
            <a:r>
              <a:t>Click to edit number list</a:t>
            </a:r>
          </a:p>
        </p:txBody>
      </p:sp>
      <p:sp>
        <p:nvSpPr>
          <p:cNvPr id="86" name="Text Placeholder 6"/>
          <p:cNvSpPr/>
          <p:nvPr>
            <p:ph type="body" sz="quarter" idx="25" hasCustomPrompt="1"/>
          </p:nvPr>
        </p:nvSpPr>
        <p:spPr>
          <a:xfrm>
            <a:off x="528637" y="2071688"/>
            <a:ext cx="5305426" cy="1357313"/>
          </a:xfrm>
          <a:prstGeom prst="rect">
            <a:avLst/>
          </a:prstGeom>
        </p:spPr>
        <p:txBody>
          <a:bodyPr lIns="0" tIns="0" rIns="0" bIns="0"/>
          <a:lstStyle>
            <a:lvl1pPr marL="0" indent="0">
              <a:buSzTx/>
              <a:buFontTx/>
              <a:buNone/>
              <a:defRPr sz="1800">
                <a:solidFill>
                  <a:srgbClr val="FFFFFF"/>
                </a:solidFill>
                <a:latin typeface="Univers LT Pro 45 Light"/>
                <a:ea typeface="Univers LT Pro 45 Light"/>
                <a:cs typeface="Univers LT Pro 45 Light"/>
                <a:sym typeface="Univers LT Pro 45 Light"/>
              </a:defRPr>
            </a:lvl1pPr>
          </a:lstStyle>
          <a:p>
            <a:pPr/>
            <a:r>
              <a:t>Click to edit body copy.</a:t>
            </a:r>
          </a:p>
        </p:txBody>
      </p:sp>
      <p:sp>
        <p:nvSpPr>
          <p:cNvPr id="87" name="Text Placeholder 7"/>
          <p:cNvSpPr/>
          <p:nvPr>
            <p:ph type="body" sz="quarter" idx="26" hasCustomPrompt="1"/>
          </p:nvPr>
        </p:nvSpPr>
        <p:spPr>
          <a:xfrm>
            <a:off x="528741" y="531140"/>
            <a:ext cx="2641971" cy="714794"/>
          </a:xfrm>
          <a:prstGeom prst="rect">
            <a:avLst/>
          </a:prstGeom>
          <a:solidFill>
            <a:srgbClr val="000000"/>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stStyle>
          <a:p>
            <a:pPr/>
            <a:r>
              <a:t>HEADER</a:t>
            </a:r>
          </a:p>
        </p:txBody>
      </p:sp>
      <p:pic>
        <p:nvPicPr>
          <p:cNvPr id="88" name="Picture 4" descr="Picture 4"/>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8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ransparent box 1">
    <p:spTree>
      <p:nvGrpSpPr>
        <p:cNvPr id="1" name=""/>
        <p:cNvGrpSpPr/>
        <p:nvPr/>
      </p:nvGrpSpPr>
      <p:grpSpPr>
        <a:xfrm>
          <a:off x="0" y="0"/>
          <a:ext cx="0" cy="0"/>
          <a:chOff x="0" y="0"/>
          <a:chExt cx="0" cy="0"/>
        </a:xfrm>
      </p:grpSpPr>
      <p:pic>
        <p:nvPicPr>
          <p:cNvPr id="96" name="Picture 8" descr="Picture 8"/>
          <p:cNvPicPr>
            <a:picLocks noChangeAspect="1"/>
          </p:cNvPicPr>
          <p:nvPr/>
        </p:nvPicPr>
        <p:blipFill>
          <a:blip r:embed="rId2">
            <a:extLst/>
          </a:blip>
          <a:srcRect l="20344" t="0" r="20344" b="0"/>
          <a:stretch>
            <a:fillRect/>
          </a:stretch>
        </p:blipFill>
        <p:spPr>
          <a:xfrm>
            <a:off x="-5356" y="1"/>
            <a:ext cx="6101357" cy="6858000"/>
          </a:xfrm>
          <a:prstGeom prst="rect">
            <a:avLst/>
          </a:prstGeom>
          <a:ln w="12700">
            <a:miter lim="400000"/>
          </a:ln>
        </p:spPr>
      </p:pic>
      <p:sp>
        <p:nvSpPr>
          <p:cNvPr id="97" name="TextBox 5"/>
          <p:cNvSpPr txBox="1"/>
          <p:nvPr/>
        </p:nvSpPr>
        <p:spPr>
          <a:xfrm rot="16200000">
            <a:off x="-477072" y="6165327"/>
            <a:ext cx="1172585"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sp>
        <p:nvSpPr>
          <p:cNvPr id="98" name="Body Level One…"/>
          <p:cNvSpPr txBox="1"/>
          <p:nvPr>
            <p:ph type="body" sz="quarter" idx="1" hasCustomPrompt="1"/>
          </p:nvPr>
        </p:nvSpPr>
        <p:spPr>
          <a:xfrm>
            <a:off x="6536001" y="600588"/>
            <a:ext cx="3186732" cy="714793"/>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99" name="Text Placeholder 24"/>
          <p:cNvSpPr/>
          <p:nvPr>
            <p:ph type="body" sz="quarter" idx="21" hasCustomPrompt="1"/>
          </p:nvPr>
        </p:nvSpPr>
        <p:spPr>
          <a:xfrm>
            <a:off x="6535898" y="3681012"/>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00" name="Text Placeholder 30"/>
          <p:cNvSpPr/>
          <p:nvPr>
            <p:ph type="body" sz="quarter" idx="22" hasCustomPrompt="1"/>
          </p:nvPr>
        </p:nvSpPr>
        <p:spPr>
          <a:xfrm>
            <a:off x="6535897" y="1551131"/>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01" name="Text Placeholder 6"/>
          <p:cNvSpPr/>
          <p:nvPr>
            <p:ph type="body" sz="quarter" idx="23" hasCustomPrompt="1"/>
          </p:nvPr>
        </p:nvSpPr>
        <p:spPr>
          <a:xfrm>
            <a:off x="6535898" y="2141135"/>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02" name="Text Placeholder 32"/>
          <p:cNvSpPr/>
          <p:nvPr>
            <p:ph type="body" sz="quarter" idx="24" hasCustomPrompt="1"/>
          </p:nvPr>
        </p:nvSpPr>
        <p:spPr>
          <a:xfrm>
            <a:off x="6535898" y="4179742"/>
            <a:ext cx="3534377" cy="1127126"/>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03" name="Text Placeholder 32"/>
          <p:cNvSpPr/>
          <p:nvPr>
            <p:ph type="body" sz="quarter" idx="25" hasCustomPrompt="1"/>
          </p:nvPr>
        </p:nvSpPr>
        <p:spPr>
          <a:xfrm>
            <a:off x="6535895" y="5471243"/>
            <a:ext cx="3534379"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04"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10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Transparent box 1">
    <p:spTree>
      <p:nvGrpSpPr>
        <p:cNvPr id="1" name=""/>
        <p:cNvGrpSpPr/>
        <p:nvPr/>
      </p:nvGrpSpPr>
      <p:grpSpPr>
        <a:xfrm>
          <a:off x="0" y="0"/>
          <a:ext cx="0" cy="0"/>
          <a:chOff x="0" y="0"/>
          <a:chExt cx="0" cy="0"/>
        </a:xfrm>
      </p:grpSpPr>
      <p:pic>
        <p:nvPicPr>
          <p:cNvPr id="112" name="Picture 10" descr="Picture 10"/>
          <p:cNvPicPr>
            <a:picLocks noChangeAspect="1"/>
          </p:cNvPicPr>
          <p:nvPr/>
        </p:nvPicPr>
        <p:blipFill>
          <a:blip r:embed="rId2">
            <a:extLst/>
          </a:blip>
          <a:srcRect l="20370" t="0" r="20370" b="0"/>
          <a:stretch>
            <a:fillRect/>
          </a:stretch>
        </p:blipFill>
        <p:spPr>
          <a:xfrm>
            <a:off x="6096000" y="0"/>
            <a:ext cx="6096000" cy="6858000"/>
          </a:xfrm>
          <a:prstGeom prst="rect">
            <a:avLst/>
          </a:prstGeom>
          <a:ln w="12700">
            <a:miter lim="400000"/>
          </a:ln>
        </p:spPr>
      </p:pic>
      <p:sp>
        <p:nvSpPr>
          <p:cNvPr id="113" name="TextBox 11"/>
          <p:cNvSpPr txBox="1"/>
          <p:nvPr/>
        </p:nvSpPr>
        <p:spPr>
          <a:xfrm>
            <a:off x="6141720" y="6642555"/>
            <a:ext cx="1172585"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sp>
        <p:nvSpPr>
          <p:cNvPr id="114"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15" name="Text Placeholder 24"/>
          <p:cNvSpPr/>
          <p:nvPr>
            <p:ph type="body" sz="quarter" idx="21" hasCustomPrompt="1"/>
          </p:nvPr>
        </p:nvSpPr>
        <p:spPr>
          <a:xfrm>
            <a:off x="528637" y="3611564"/>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16" name="Text Placeholder 30"/>
          <p:cNvSpPr/>
          <p:nvPr>
            <p:ph type="body" sz="quarter" idx="22" hasCustomPrompt="1"/>
          </p:nvPr>
        </p:nvSpPr>
        <p:spPr>
          <a:xfrm>
            <a:off x="528637" y="1481683"/>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17" name="Text Placeholder 6"/>
          <p:cNvSpPr/>
          <p:nvPr>
            <p:ph type="body" sz="quarter" idx="23" hasCustomPrompt="1"/>
          </p:nvPr>
        </p:nvSpPr>
        <p:spPr>
          <a:xfrm>
            <a:off x="528637" y="2071688"/>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18" name="Text Placeholder 32"/>
          <p:cNvSpPr/>
          <p:nvPr>
            <p:ph type="body" sz="quarter" idx="24" hasCustomPrompt="1"/>
          </p:nvPr>
        </p:nvSpPr>
        <p:spPr>
          <a:xfrm>
            <a:off x="528637" y="4035425"/>
            <a:ext cx="5305426" cy="1127125"/>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19" name="Text Placeholder 32"/>
          <p:cNvSpPr/>
          <p:nvPr>
            <p:ph type="body" sz="quarter" idx="25" hasCustomPrompt="1"/>
          </p:nvPr>
        </p:nvSpPr>
        <p:spPr>
          <a:xfrm>
            <a:off x="528635" y="5326924"/>
            <a:ext cx="5305426"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20" name="Picture 1" descr="Picture 1"/>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12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ransparent box 3">
    <p:spTree>
      <p:nvGrpSpPr>
        <p:cNvPr id="1" name=""/>
        <p:cNvGrpSpPr/>
        <p:nvPr/>
      </p:nvGrpSpPr>
      <p:grpSpPr>
        <a:xfrm>
          <a:off x="0" y="0"/>
          <a:ext cx="0" cy="0"/>
          <a:chOff x="0" y="0"/>
          <a:chExt cx="0" cy="0"/>
        </a:xfrm>
      </p:grpSpPr>
      <p:pic>
        <p:nvPicPr>
          <p:cNvPr id="128" name="Picture 8" descr="Picture 8"/>
          <p:cNvPicPr>
            <a:picLocks noChangeAspect="1"/>
          </p:cNvPicPr>
          <p:nvPr/>
        </p:nvPicPr>
        <p:blipFill>
          <a:blip r:embed="rId2">
            <a:extLst/>
          </a:blip>
          <a:srcRect l="20370" t="0" r="20370" b="0"/>
          <a:stretch>
            <a:fillRect/>
          </a:stretch>
        </p:blipFill>
        <p:spPr>
          <a:xfrm>
            <a:off x="1" y="0"/>
            <a:ext cx="6096000" cy="6858000"/>
          </a:xfrm>
          <a:prstGeom prst="rect">
            <a:avLst/>
          </a:prstGeom>
          <a:ln w="12700">
            <a:miter lim="400000"/>
          </a:ln>
        </p:spPr>
      </p:pic>
      <p:sp>
        <p:nvSpPr>
          <p:cNvPr id="129" name="Body Level One…"/>
          <p:cNvSpPr txBox="1"/>
          <p:nvPr>
            <p:ph type="body" sz="quarter" idx="1" hasCustomPrompt="1"/>
          </p:nvPr>
        </p:nvSpPr>
        <p:spPr>
          <a:xfrm>
            <a:off x="6536001" y="600588"/>
            <a:ext cx="3186732" cy="714793"/>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30" name="Text Placeholder 24"/>
          <p:cNvSpPr/>
          <p:nvPr>
            <p:ph type="body" sz="quarter" idx="21" hasCustomPrompt="1"/>
          </p:nvPr>
        </p:nvSpPr>
        <p:spPr>
          <a:xfrm>
            <a:off x="6535898" y="3681012"/>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31" name="Text Placeholder 30"/>
          <p:cNvSpPr/>
          <p:nvPr>
            <p:ph type="body" sz="quarter" idx="22" hasCustomPrompt="1"/>
          </p:nvPr>
        </p:nvSpPr>
        <p:spPr>
          <a:xfrm>
            <a:off x="6535897" y="1551131"/>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32" name="Text Placeholder 6"/>
          <p:cNvSpPr/>
          <p:nvPr>
            <p:ph type="body" sz="quarter" idx="23" hasCustomPrompt="1"/>
          </p:nvPr>
        </p:nvSpPr>
        <p:spPr>
          <a:xfrm>
            <a:off x="6535898" y="2141135"/>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33" name="Text Placeholder 32"/>
          <p:cNvSpPr/>
          <p:nvPr>
            <p:ph type="body" sz="quarter" idx="24" hasCustomPrompt="1"/>
          </p:nvPr>
        </p:nvSpPr>
        <p:spPr>
          <a:xfrm>
            <a:off x="6535897" y="4179742"/>
            <a:ext cx="3498753" cy="1127126"/>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34" name="Text Placeholder 32"/>
          <p:cNvSpPr/>
          <p:nvPr>
            <p:ph type="body" sz="quarter" idx="25" hasCustomPrompt="1"/>
          </p:nvPr>
        </p:nvSpPr>
        <p:spPr>
          <a:xfrm>
            <a:off x="6535895" y="5471243"/>
            <a:ext cx="3498752"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sp>
        <p:nvSpPr>
          <p:cNvPr id="135" name="TextBox 1"/>
          <p:cNvSpPr txBox="1"/>
          <p:nvPr/>
        </p:nvSpPr>
        <p:spPr>
          <a:xfrm rot="16200000">
            <a:off x="-477072" y="6165327"/>
            <a:ext cx="1172585"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pic>
        <p:nvPicPr>
          <p:cNvPr id="136"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13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Transparent box 1">
    <p:spTree>
      <p:nvGrpSpPr>
        <p:cNvPr id="1" name=""/>
        <p:cNvGrpSpPr/>
        <p:nvPr/>
      </p:nvGrpSpPr>
      <p:grpSpPr>
        <a:xfrm>
          <a:off x="0" y="0"/>
          <a:ext cx="0" cy="0"/>
          <a:chOff x="0" y="0"/>
          <a:chExt cx="0" cy="0"/>
        </a:xfrm>
      </p:grpSpPr>
      <p:pic>
        <p:nvPicPr>
          <p:cNvPr id="144" name="Picture 10" descr="Picture 10"/>
          <p:cNvPicPr>
            <a:picLocks noChangeAspect="1"/>
          </p:cNvPicPr>
          <p:nvPr/>
        </p:nvPicPr>
        <p:blipFill>
          <a:blip r:embed="rId2">
            <a:extLst/>
          </a:blip>
          <a:srcRect l="20370" t="0" r="20370" b="0"/>
          <a:stretch>
            <a:fillRect/>
          </a:stretch>
        </p:blipFill>
        <p:spPr>
          <a:xfrm>
            <a:off x="6096000" y="0"/>
            <a:ext cx="6096000" cy="6858000"/>
          </a:xfrm>
          <a:prstGeom prst="rect">
            <a:avLst/>
          </a:prstGeom>
          <a:ln w="12700">
            <a:miter lim="400000"/>
          </a:ln>
        </p:spPr>
      </p:pic>
      <p:sp>
        <p:nvSpPr>
          <p:cNvPr id="145" name="TextBox 11"/>
          <p:cNvSpPr txBox="1"/>
          <p:nvPr/>
        </p:nvSpPr>
        <p:spPr>
          <a:xfrm rot="5400000">
            <a:off x="11496487" y="522792"/>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sp>
        <p:nvSpPr>
          <p:cNvPr id="146"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47" name="Text Placeholder 24"/>
          <p:cNvSpPr/>
          <p:nvPr>
            <p:ph type="body" sz="quarter" idx="21" hasCustomPrompt="1"/>
          </p:nvPr>
        </p:nvSpPr>
        <p:spPr>
          <a:xfrm>
            <a:off x="528637" y="3611564"/>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48" name="Text Placeholder 30"/>
          <p:cNvSpPr/>
          <p:nvPr>
            <p:ph type="body" sz="quarter" idx="22" hasCustomPrompt="1"/>
          </p:nvPr>
        </p:nvSpPr>
        <p:spPr>
          <a:xfrm>
            <a:off x="528637" y="1481683"/>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49" name="Text Placeholder 6"/>
          <p:cNvSpPr/>
          <p:nvPr>
            <p:ph type="body" sz="quarter" idx="23" hasCustomPrompt="1"/>
          </p:nvPr>
        </p:nvSpPr>
        <p:spPr>
          <a:xfrm>
            <a:off x="528637" y="2071688"/>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50" name="Text Placeholder 32"/>
          <p:cNvSpPr/>
          <p:nvPr>
            <p:ph type="body" sz="quarter" idx="24" hasCustomPrompt="1"/>
          </p:nvPr>
        </p:nvSpPr>
        <p:spPr>
          <a:xfrm>
            <a:off x="528637" y="4035425"/>
            <a:ext cx="5305426" cy="1127125"/>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51" name="Text Placeholder 32"/>
          <p:cNvSpPr/>
          <p:nvPr>
            <p:ph type="body" sz="quarter" idx="25" hasCustomPrompt="1"/>
          </p:nvPr>
        </p:nvSpPr>
        <p:spPr>
          <a:xfrm>
            <a:off x="528635" y="5326924"/>
            <a:ext cx="5305426"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52" name="Picture 1" descr="Picture 1"/>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15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7_Content and object 1">
    <p:spTree>
      <p:nvGrpSpPr>
        <p:cNvPr id="1" name=""/>
        <p:cNvGrpSpPr/>
        <p:nvPr/>
      </p:nvGrpSpPr>
      <p:grpSpPr>
        <a:xfrm>
          <a:off x="0" y="0"/>
          <a:ext cx="0" cy="0"/>
          <a:chOff x="0" y="0"/>
          <a:chExt cx="0" cy="0"/>
        </a:xfrm>
      </p:grpSpPr>
      <p:sp>
        <p:nvSpPr>
          <p:cNvPr id="160"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61" name="Text Placeholder 24"/>
          <p:cNvSpPr/>
          <p:nvPr>
            <p:ph type="body" sz="quarter" idx="21" hasCustomPrompt="1"/>
          </p:nvPr>
        </p:nvSpPr>
        <p:spPr>
          <a:xfrm>
            <a:off x="528638" y="3611564"/>
            <a:ext cx="10781619"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62" name="Text Placeholder 30"/>
          <p:cNvSpPr/>
          <p:nvPr>
            <p:ph type="body" sz="quarter" idx="22" hasCustomPrompt="1"/>
          </p:nvPr>
        </p:nvSpPr>
        <p:spPr>
          <a:xfrm>
            <a:off x="528636" y="1481683"/>
            <a:ext cx="10781622"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63" name="Text Placeholder 32"/>
          <p:cNvSpPr/>
          <p:nvPr>
            <p:ph type="body" sz="quarter" idx="23" hasCustomPrompt="1"/>
          </p:nvPr>
        </p:nvSpPr>
        <p:spPr>
          <a:xfrm>
            <a:off x="528638" y="4035425"/>
            <a:ext cx="10781619" cy="1127125"/>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64" name="Text Placeholder 32"/>
          <p:cNvSpPr/>
          <p:nvPr>
            <p:ph type="body" sz="quarter" idx="24" hasCustomPrompt="1"/>
          </p:nvPr>
        </p:nvSpPr>
        <p:spPr>
          <a:xfrm>
            <a:off x="528636" y="5326924"/>
            <a:ext cx="10781619"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sp>
        <p:nvSpPr>
          <p:cNvPr id="165" name="Text Placeholder 6"/>
          <p:cNvSpPr/>
          <p:nvPr>
            <p:ph type="body" sz="quarter" idx="25" hasCustomPrompt="1"/>
          </p:nvPr>
        </p:nvSpPr>
        <p:spPr>
          <a:xfrm>
            <a:off x="528638" y="2071688"/>
            <a:ext cx="10781619"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pic>
        <p:nvPicPr>
          <p:cNvPr id="166" name="Picture 1" descr="Picture 1"/>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16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6_Content and object 1">
    <p:bg>
      <p:bgPr>
        <a:solidFill>
          <a:srgbClr val="00AEEF"/>
        </a:solidFill>
      </p:bgPr>
    </p:bg>
    <p:spTree>
      <p:nvGrpSpPr>
        <p:cNvPr id="1" name=""/>
        <p:cNvGrpSpPr/>
        <p:nvPr/>
      </p:nvGrpSpPr>
      <p:grpSpPr>
        <a:xfrm>
          <a:off x="0" y="0"/>
          <a:ext cx="0" cy="0"/>
          <a:chOff x="0" y="0"/>
          <a:chExt cx="0" cy="0"/>
        </a:xfrm>
      </p:grpSpPr>
      <p:sp>
        <p:nvSpPr>
          <p:cNvPr id="174" name="Body Level One…"/>
          <p:cNvSpPr txBox="1"/>
          <p:nvPr>
            <p:ph type="body" sz="quarter" idx="1" hasCustomPrompt="1"/>
          </p:nvPr>
        </p:nvSpPr>
        <p:spPr>
          <a:xfrm>
            <a:off x="528740" y="531140"/>
            <a:ext cx="3186733" cy="714794"/>
          </a:xfrm>
          <a:prstGeom prst="rect">
            <a:avLst/>
          </a:prstGeom>
          <a:solidFill>
            <a:srgbClr val="FFFFFF"/>
          </a:solidFill>
        </p:spPr>
        <p:txBody>
          <a:bodyPr lIns="0" tIns="0" rIns="0" bIns="0" anchor="ctr"/>
          <a:lstStyle>
            <a:lvl1pPr marL="0" indent="0">
              <a:buSzTx/>
              <a:buFontTx/>
              <a:buNone/>
              <a:defRPr b="1" spc="100" sz="4000">
                <a:latin typeface="Univers LT Pro 85 XBlack"/>
                <a:ea typeface="Univers LT Pro 85 XBlack"/>
                <a:cs typeface="Univers LT Pro 85 XBlack"/>
                <a:sym typeface="Univers LT Pro 85 XBlack"/>
              </a:defRPr>
            </a:lvl1pPr>
            <a:lvl2pPr marL="838200" indent="-381000">
              <a:buFontTx/>
              <a:defRPr b="1" spc="100" sz="4000">
                <a:latin typeface="Univers LT Pro 85 XBlack"/>
                <a:ea typeface="Univers LT Pro 85 XBlack"/>
                <a:cs typeface="Univers LT Pro 85 XBlack"/>
                <a:sym typeface="Univers LT Pro 85 XBlack"/>
              </a:defRPr>
            </a:lvl2pPr>
            <a:lvl3pPr marL="1371600" indent="-457200">
              <a:buFontTx/>
              <a:defRPr b="1" spc="100" sz="4000">
                <a:latin typeface="Univers LT Pro 85 XBlack"/>
                <a:ea typeface="Univers LT Pro 85 XBlack"/>
                <a:cs typeface="Univers LT Pro 85 XBlack"/>
                <a:sym typeface="Univers LT Pro 85 XBlack"/>
              </a:defRPr>
            </a:lvl3pPr>
            <a:lvl4pPr marL="1879600" indent="-508000">
              <a:buFontTx/>
              <a:defRPr b="1" spc="100" sz="4000">
                <a:latin typeface="Univers LT Pro 85 XBlack"/>
                <a:ea typeface="Univers LT Pro 85 XBlack"/>
                <a:cs typeface="Univers LT Pro 85 XBlack"/>
                <a:sym typeface="Univers LT Pro 85 XBlack"/>
              </a:defRPr>
            </a:lvl4pPr>
            <a:lvl5pPr marL="0" indent="1828800">
              <a:buSzTx/>
              <a:buFontTx/>
              <a:buNone/>
              <a:defRPr b="1" spc="100" sz="4000">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75" name="Text Placeholder 24"/>
          <p:cNvSpPr/>
          <p:nvPr>
            <p:ph type="body" sz="quarter" idx="21" hasCustomPrompt="1"/>
          </p:nvPr>
        </p:nvSpPr>
        <p:spPr>
          <a:xfrm>
            <a:off x="528637" y="3611564"/>
            <a:ext cx="10901364" cy="339951"/>
          </a:xfrm>
          <a:prstGeom prst="rect">
            <a:avLst/>
          </a:prstGeom>
        </p:spPr>
        <p:txBody>
          <a:bodyPr lIns="0" tIns="0" rIns="0" bIns="0"/>
          <a:lstStyle>
            <a:lvl1pPr marL="0" indent="0">
              <a:buSzTx/>
              <a:buFontTx/>
              <a:buNone/>
              <a:defRPr b="1" sz="200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76" name="Text Placeholder 30"/>
          <p:cNvSpPr/>
          <p:nvPr>
            <p:ph type="body" sz="quarter" idx="22" hasCustomPrompt="1"/>
          </p:nvPr>
        </p:nvSpPr>
        <p:spPr>
          <a:xfrm>
            <a:off x="528636" y="1481683"/>
            <a:ext cx="10901365" cy="448809"/>
          </a:xfrm>
          <a:prstGeom prst="rect">
            <a:avLst/>
          </a:prstGeom>
        </p:spPr>
        <p:txBody>
          <a:bodyPr lIns="0" tIns="0" rIns="0" bIns="0"/>
          <a:lstStyle>
            <a:lvl1pPr marL="0" indent="0">
              <a:buSzTx/>
              <a:buFontTx/>
              <a:buNone/>
              <a:defRPr b="1">
                <a:solidFill>
                  <a:srgbClr val="FFFFFF"/>
                </a:solidFill>
                <a:latin typeface="Univers LT Pro 85 XBlack"/>
                <a:ea typeface="Univers LT Pro 85 XBlack"/>
                <a:cs typeface="Univers LT Pro 85 XBlack"/>
                <a:sym typeface="Univers LT Pro 85 XBlack"/>
              </a:defRPr>
            </a:lvl1pPr>
          </a:lstStyle>
          <a:p>
            <a:pPr/>
            <a:r>
              <a:t>CLICK TO EDIT</a:t>
            </a:r>
          </a:p>
        </p:txBody>
      </p:sp>
      <p:sp>
        <p:nvSpPr>
          <p:cNvPr id="177" name="Text Placeholder 32"/>
          <p:cNvSpPr/>
          <p:nvPr>
            <p:ph type="body" sz="quarter" idx="23" hasCustomPrompt="1"/>
          </p:nvPr>
        </p:nvSpPr>
        <p:spPr>
          <a:xfrm>
            <a:off x="528637" y="4035425"/>
            <a:ext cx="10901364" cy="1127125"/>
          </a:xfrm>
          <a:prstGeom prst="rect">
            <a:avLst/>
          </a:prstGeom>
        </p:spPr>
        <p:txBody>
          <a:bodyPr lIns="0" tIns="0" rIns="0" bIns="0"/>
          <a:lstStyle>
            <a:lvl1pPr>
              <a:buClr>
                <a:srgbClr val="FFFF00"/>
              </a:buClr>
              <a:defRPr sz="1800">
                <a:solidFill>
                  <a:srgbClr val="FFFFFF"/>
                </a:solidFill>
                <a:latin typeface="Univers LT Pro 45 Light"/>
                <a:ea typeface="Univers LT Pro 45 Light"/>
                <a:cs typeface="Univers LT Pro 45 Light"/>
                <a:sym typeface="Univers LT Pro 45 Light"/>
              </a:defRPr>
            </a:lvl1pPr>
          </a:lstStyle>
          <a:p>
            <a:pPr/>
            <a:r>
              <a:t>Click to edit bullet list</a:t>
            </a:r>
          </a:p>
        </p:txBody>
      </p:sp>
      <p:sp>
        <p:nvSpPr>
          <p:cNvPr id="178" name="Text Placeholder 32"/>
          <p:cNvSpPr/>
          <p:nvPr>
            <p:ph type="body" sz="quarter" idx="24" hasCustomPrompt="1"/>
          </p:nvPr>
        </p:nvSpPr>
        <p:spPr>
          <a:xfrm>
            <a:off x="528635" y="5326924"/>
            <a:ext cx="9464452" cy="1127126"/>
          </a:xfrm>
          <a:prstGeom prst="rect">
            <a:avLst/>
          </a:prstGeom>
        </p:spPr>
        <p:txBody>
          <a:bodyPr lIns="0" tIns="0" rIns="0" bIns="0"/>
          <a:lstStyle>
            <a:lvl1pPr marL="342900" indent="-342900">
              <a:buClr>
                <a:srgbClr val="FFFF00"/>
              </a:buClr>
              <a:buFontTx/>
              <a:buAutoNum type="arabicPeriod" startAt="1"/>
              <a:defRPr sz="1800">
                <a:solidFill>
                  <a:srgbClr val="FFFFFF"/>
                </a:solidFill>
                <a:latin typeface="Univers LT Pro 45 Light"/>
                <a:ea typeface="Univers LT Pro 45 Light"/>
                <a:cs typeface="Univers LT Pro 45 Light"/>
                <a:sym typeface="Univers LT Pro 45 Light"/>
              </a:defRPr>
            </a:lvl1pPr>
          </a:lstStyle>
          <a:p>
            <a:pPr/>
            <a:r>
              <a:t>Click to edit number list</a:t>
            </a:r>
          </a:p>
        </p:txBody>
      </p:sp>
      <p:sp>
        <p:nvSpPr>
          <p:cNvPr id="179" name="Text Placeholder 6"/>
          <p:cNvSpPr/>
          <p:nvPr>
            <p:ph type="body" sz="quarter" idx="25" hasCustomPrompt="1"/>
          </p:nvPr>
        </p:nvSpPr>
        <p:spPr>
          <a:xfrm>
            <a:off x="528637" y="2071688"/>
            <a:ext cx="10901364" cy="1357313"/>
          </a:xfrm>
          <a:prstGeom prst="rect">
            <a:avLst/>
          </a:prstGeom>
        </p:spPr>
        <p:txBody>
          <a:bodyPr lIns="0" tIns="0" rIns="0" bIns="0"/>
          <a:lstStyle>
            <a:lvl1pPr marL="0" indent="0">
              <a:buSzTx/>
              <a:buFontTx/>
              <a:buNone/>
              <a:defRPr sz="1800">
                <a:solidFill>
                  <a:srgbClr val="FFFFFF"/>
                </a:solidFill>
                <a:latin typeface="Univers LT Pro 45 Light"/>
                <a:ea typeface="Univers LT Pro 45 Light"/>
                <a:cs typeface="Univers LT Pro 45 Light"/>
                <a:sym typeface="Univers LT Pro 45 Light"/>
              </a:defRPr>
            </a:lvl1pPr>
          </a:lstStyle>
          <a:p>
            <a:pPr/>
            <a:r>
              <a:t>Click to edit body copy.</a:t>
            </a:r>
          </a:p>
        </p:txBody>
      </p:sp>
      <p:pic>
        <p:nvPicPr>
          <p:cNvPr id="180" name="Picture 1" descr="Picture 1"/>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18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Content and object 1">
    <p:spTree>
      <p:nvGrpSpPr>
        <p:cNvPr id="1" name=""/>
        <p:cNvGrpSpPr/>
        <p:nvPr/>
      </p:nvGrpSpPr>
      <p:grpSpPr>
        <a:xfrm>
          <a:off x="0" y="0"/>
          <a:ext cx="0" cy="0"/>
          <a:chOff x="0" y="0"/>
          <a:chExt cx="0" cy="0"/>
        </a:xfrm>
      </p:grpSpPr>
      <p:sp>
        <p:nvSpPr>
          <p:cNvPr id="188" name="Body Level One…"/>
          <p:cNvSpPr txBox="1"/>
          <p:nvPr>
            <p:ph type="body" sz="quarter" idx="1" hasCustomPrompt="1"/>
          </p:nvPr>
        </p:nvSpPr>
        <p:spPr>
          <a:xfrm>
            <a:off x="528741" y="531140"/>
            <a:ext cx="6536089"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PRIMARY ACTIVITIES</a:t>
            </a:r>
          </a:p>
          <a:p>
            <a:pPr lvl="1"/>
            <a:r>
              <a:t/>
            </a:r>
          </a:p>
          <a:p>
            <a:pPr lvl="2"/>
            <a:r>
              <a:t/>
            </a:r>
          </a:p>
          <a:p>
            <a:pPr lvl="3"/>
            <a:r>
              <a:t/>
            </a:r>
          </a:p>
          <a:p>
            <a:pPr lvl="4"/>
            <a:r>
              <a:t/>
            </a:r>
          </a:p>
        </p:txBody>
      </p:sp>
      <p:pic>
        <p:nvPicPr>
          <p:cNvPr id="189"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190" name="Text Placeholder 6"/>
          <p:cNvSpPr/>
          <p:nvPr>
            <p:ph type="body" sz="quarter" idx="21" hasCustomPrompt="1"/>
          </p:nvPr>
        </p:nvSpPr>
        <p:spPr>
          <a:xfrm>
            <a:off x="528741" y="1422678"/>
            <a:ext cx="5676116"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You do not need to complete every activity but if you have time you can try to complete more than one. </a:t>
            </a:r>
          </a:p>
        </p:txBody>
      </p:sp>
      <p:sp>
        <p:nvSpPr>
          <p:cNvPr id="19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9_Content and object 1">
    <p:spTree>
      <p:nvGrpSpPr>
        <p:cNvPr id="1" name=""/>
        <p:cNvGrpSpPr/>
        <p:nvPr/>
      </p:nvGrpSpPr>
      <p:grpSpPr>
        <a:xfrm>
          <a:off x="0" y="0"/>
          <a:ext cx="0" cy="0"/>
          <a:chOff x="0" y="0"/>
          <a:chExt cx="0" cy="0"/>
        </a:xfrm>
      </p:grpSpPr>
      <p:sp>
        <p:nvSpPr>
          <p:cNvPr id="198" name="Body Level One…"/>
          <p:cNvSpPr txBox="1"/>
          <p:nvPr>
            <p:ph type="body" sz="quarter" idx="1" hasCustomPrompt="1"/>
          </p:nvPr>
        </p:nvSpPr>
        <p:spPr>
          <a:xfrm>
            <a:off x="528740" y="531140"/>
            <a:ext cx="7113030"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PRIMARY ACTIVITIES 2</a:t>
            </a:r>
          </a:p>
          <a:p>
            <a:pPr lvl="1"/>
            <a:r>
              <a:t/>
            </a:r>
          </a:p>
          <a:p>
            <a:pPr lvl="2"/>
            <a:r>
              <a:t/>
            </a:r>
          </a:p>
          <a:p>
            <a:pPr lvl="3"/>
            <a:r>
              <a:t/>
            </a:r>
          </a:p>
          <a:p>
            <a:pPr lvl="4"/>
            <a:r>
              <a:t/>
            </a:r>
          </a:p>
        </p:txBody>
      </p:sp>
      <p:pic>
        <p:nvPicPr>
          <p:cNvPr id="199"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200" name="Text Placeholder 6"/>
          <p:cNvSpPr/>
          <p:nvPr>
            <p:ph type="body" sz="quarter" idx="21" hasCustomPrompt="1"/>
          </p:nvPr>
        </p:nvSpPr>
        <p:spPr>
          <a:xfrm>
            <a:off x="528741" y="1422678"/>
            <a:ext cx="5676116"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You do not need to complete every activity but if you have time you can try to complete more than one. </a:t>
            </a:r>
          </a:p>
        </p:txBody>
      </p:sp>
      <p:sp>
        <p:nvSpPr>
          <p:cNvPr id="20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0_Content and object 1">
    <p:spTree>
      <p:nvGrpSpPr>
        <p:cNvPr id="1" name=""/>
        <p:cNvGrpSpPr/>
        <p:nvPr/>
      </p:nvGrpSpPr>
      <p:grpSpPr>
        <a:xfrm>
          <a:off x="0" y="0"/>
          <a:ext cx="0" cy="0"/>
          <a:chOff x="0" y="0"/>
          <a:chExt cx="0" cy="0"/>
        </a:xfrm>
      </p:grpSpPr>
      <p:sp>
        <p:nvSpPr>
          <p:cNvPr id="208" name="Body Level One…"/>
          <p:cNvSpPr txBox="1"/>
          <p:nvPr>
            <p:ph type="body" sz="quarter" idx="1" hasCustomPrompt="1"/>
          </p:nvPr>
        </p:nvSpPr>
        <p:spPr>
          <a:xfrm>
            <a:off x="528740" y="531140"/>
            <a:ext cx="7396060"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SECONDARY ACTIVITIES</a:t>
            </a:r>
          </a:p>
          <a:p>
            <a:pPr lvl="1"/>
            <a:r>
              <a:t/>
            </a:r>
          </a:p>
          <a:p>
            <a:pPr lvl="2"/>
            <a:r>
              <a:t/>
            </a:r>
          </a:p>
          <a:p>
            <a:pPr lvl="3"/>
            <a:r>
              <a:t/>
            </a:r>
          </a:p>
          <a:p>
            <a:pPr lvl="4"/>
            <a:r>
              <a:t/>
            </a:r>
          </a:p>
        </p:txBody>
      </p:sp>
      <p:pic>
        <p:nvPicPr>
          <p:cNvPr id="209"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210" name="Text Placeholder 6"/>
          <p:cNvSpPr/>
          <p:nvPr>
            <p:ph type="body" sz="quarter" idx="21" hasCustomPrompt="1"/>
          </p:nvPr>
        </p:nvSpPr>
        <p:spPr>
          <a:xfrm>
            <a:off x="528741" y="1422678"/>
            <a:ext cx="5676116"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You do not need to complete every activity but if you have time you can try to complete more than one. </a:t>
            </a:r>
          </a:p>
        </p:txBody>
      </p:sp>
      <p:sp>
        <p:nvSpPr>
          <p:cNvPr id="21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1_Content and object 1">
    <p:spTree>
      <p:nvGrpSpPr>
        <p:cNvPr id="1" name=""/>
        <p:cNvGrpSpPr/>
        <p:nvPr/>
      </p:nvGrpSpPr>
      <p:grpSpPr>
        <a:xfrm>
          <a:off x="0" y="0"/>
          <a:ext cx="0" cy="0"/>
          <a:chOff x="0" y="0"/>
          <a:chExt cx="0" cy="0"/>
        </a:xfrm>
      </p:grpSpPr>
      <p:pic>
        <p:nvPicPr>
          <p:cNvPr id="218"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219" name="Body Level One…"/>
          <p:cNvSpPr txBox="1"/>
          <p:nvPr>
            <p:ph type="body" sz="quarter" idx="1" hasCustomPrompt="1"/>
          </p:nvPr>
        </p:nvSpPr>
        <p:spPr>
          <a:xfrm>
            <a:off x="528740" y="1422678"/>
            <a:ext cx="5676117"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vl2pPr marL="628650" indent="-171450">
              <a:buFontTx/>
              <a:defRPr sz="1800">
                <a:latin typeface="Univers LT Pro 45 Light"/>
                <a:ea typeface="Univers LT Pro 45 Light"/>
                <a:cs typeface="Univers LT Pro 45 Light"/>
                <a:sym typeface="Univers LT Pro 45 Light"/>
              </a:defRPr>
            </a:lvl2pPr>
            <a:lvl3pPr marL="1120139" indent="-205739">
              <a:buFontTx/>
              <a:defRPr sz="1800">
                <a:latin typeface="Univers LT Pro 45 Light"/>
                <a:ea typeface="Univers LT Pro 45 Light"/>
                <a:cs typeface="Univers LT Pro 45 Light"/>
                <a:sym typeface="Univers LT Pro 45 Light"/>
              </a:defRPr>
            </a:lvl3pPr>
            <a:lvl4pPr marL="1600200" indent="-228600">
              <a:buFontTx/>
              <a:defRPr sz="1800">
                <a:latin typeface="Univers LT Pro 45 Light"/>
                <a:ea typeface="Univers LT Pro 45 Light"/>
                <a:cs typeface="Univers LT Pro 45 Light"/>
                <a:sym typeface="Univers LT Pro 45 Light"/>
              </a:defRPr>
            </a:lvl4pPr>
            <a:lvl5pPr marL="0" indent="1828800">
              <a:buSzTx/>
              <a:buFontTx/>
              <a:buNone/>
              <a:defRPr sz="1800">
                <a:latin typeface="Univers LT Pro 45 Light"/>
                <a:ea typeface="Univers LT Pro 45 Light"/>
                <a:cs typeface="Univers LT Pro 45 Light"/>
                <a:sym typeface="Univers LT Pro 45 Light"/>
              </a:defRPr>
            </a:lvl5pPr>
          </a:lstStyle>
          <a:p>
            <a:pPr/>
            <a:r>
              <a:t>You do not need to complete every activity but if you have time you can try to complete more than one. </a:t>
            </a:r>
          </a:p>
          <a:p>
            <a:pPr lvl="1"/>
            <a:r>
              <a:t/>
            </a:r>
          </a:p>
          <a:p>
            <a:pPr lvl="2"/>
            <a:r>
              <a:t/>
            </a:r>
          </a:p>
          <a:p>
            <a:pPr lvl="3"/>
            <a:r>
              <a:t/>
            </a:r>
          </a:p>
          <a:p>
            <a:pPr lvl="4"/>
            <a:r>
              <a:t/>
            </a:r>
          </a:p>
        </p:txBody>
      </p:sp>
      <p:sp>
        <p:nvSpPr>
          <p:cNvPr id="220" name="Text Placeholder 7"/>
          <p:cNvSpPr/>
          <p:nvPr>
            <p:ph type="body" sz="quarter" idx="21" hasCustomPrompt="1"/>
          </p:nvPr>
        </p:nvSpPr>
        <p:spPr>
          <a:xfrm>
            <a:off x="528740" y="531140"/>
            <a:ext cx="7962118"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stStyle>
          <a:p>
            <a:pPr/>
            <a:r>
              <a:t>SECONDARY ACTIVITIES 2</a:t>
            </a:r>
          </a:p>
        </p:txBody>
      </p:sp>
      <p:sp>
        <p:nvSpPr>
          <p:cNvPr id="22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Blank for image 1">
    <p:spTree>
      <p:nvGrpSpPr>
        <p:cNvPr id="1" name=""/>
        <p:cNvGrpSpPr/>
        <p:nvPr/>
      </p:nvGrpSpPr>
      <p:grpSpPr>
        <a:xfrm>
          <a:off x="0" y="0"/>
          <a:ext cx="0" cy="0"/>
          <a:chOff x="0" y="0"/>
          <a:chExt cx="0" cy="0"/>
        </a:xfrm>
      </p:grpSpPr>
      <p:sp>
        <p:nvSpPr>
          <p:cNvPr id="228" name="Picture Placeholder 2"/>
          <p:cNvSpPr/>
          <p:nvPr>
            <p:ph type="pic" idx="21"/>
          </p:nvPr>
        </p:nvSpPr>
        <p:spPr>
          <a:xfrm>
            <a:off x="12995" y="-2"/>
            <a:ext cx="12179005" cy="6864738"/>
          </a:xfrm>
          <a:prstGeom prst="rect">
            <a:avLst/>
          </a:prstGeom>
        </p:spPr>
        <p:txBody>
          <a:bodyPr lIns="91439" rIns="91439">
            <a:noAutofit/>
          </a:bodyPr>
          <a:lstStyle/>
          <a:p>
            <a:pPr/>
          </a:p>
        </p:txBody>
      </p:sp>
      <p:sp>
        <p:nvSpPr>
          <p:cNvPr id="22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Blank for image 1">
    <p:spTree>
      <p:nvGrpSpPr>
        <p:cNvPr id="1" name=""/>
        <p:cNvGrpSpPr/>
        <p:nvPr/>
      </p:nvGrpSpPr>
      <p:grpSpPr>
        <a:xfrm>
          <a:off x="0" y="0"/>
          <a:ext cx="0" cy="0"/>
          <a:chOff x="0" y="0"/>
          <a:chExt cx="0" cy="0"/>
        </a:xfrm>
      </p:grpSpPr>
      <p:sp>
        <p:nvSpPr>
          <p:cNvPr id="236" name="Picture Placeholder 2"/>
          <p:cNvSpPr/>
          <p:nvPr>
            <p:ph type="pic" idx="21"/>
          </p:nvPr>
        </p:nvSpPr>
        <p:spPr>
          <a:xfrm>
            <a:off x="12995" y="-2"/>
            <a:ext cx="12179005" cy="6864738"/>
          </a:xfrm>
          <a:prstGeom prst="rect">
            <a:avLst/>
          </a:prstGeom>
        </p:spPr>
        <p:txBody>
          <a:bodyPr lIns="91439" rIns="91439">
            <a:noAutofit/>
          </a:bodyPr>
          <a:lstStyle/>
          <a:p>
            <a:pPr/>
          </a:p>
        </p:txBody>
      </p:sp>
      <p:pic>
        <p:nvPicPr>
          <p:cNvPr id="237" name="Picture 1" descr="Picture 1"/>
          <p:cNvPicPr>
            <a:picLocks noChangeAspect="1"/>
          </p:cNvPicPr>
          <p:nvPr/>
        </p:nvPicPr>
        <p:blipFill>
          <a:blip r:embed="rId2">
            <a:extLst/>
          </a:blip>
          <a:stretch>
            <a:fillRect/>
          </a:stretch>
        </p:blipFill>
        <p:spPr>
          <a:xfrm>
            <a:off x="10248516" y="221899"/>
            <a:ext cx="1728040" cy="1424750"/>
          </a:xfrm>
          <a:prstGeom prst="rect">
            <a:avLst/>
          </a:prstGeom>
          <a:ln w="12700">
            <a:miter lim="400000"/>
          </a:ln>
        </p:spPr>
      </p:pic>
      <p:sp>
        <p:nvSpPr>
          <p:cNvPr id="23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Any questions">
    <p:bg>
      <p:bgPr>
        <a:solidFill>
          <a:srgbClr val="FFFFFF">
            <a:alpha val="97000"/>
          </a:srgbClr>
        </a:solidFill>
      </p:bgPr>
    </p:bg>
    <p:spTree>
      <p:nvGrpSpPr>
        <p:cNvPr id="1" name=""/>
        <p:cNvGrpSpPr/>
        <p:nvPr/>
      </p:nvGrpSpPr>
      <p:grpSpPr>
        <a:xfrm>
          <a:off x="0" y="0"/>
          <a:ext cx="0" cy="0"/>
          <a:chOff x="0" y="0"/>
          <a:chExt cx="0" cy="0"/>
        </a:xfrm>
      </p:grpSpPr>
      <p:pic>
        <p:nvPicPr>
          <p:cNvPr id="245" name="Picture 4" descr="Picture 4"/>
          <p:cNvPicPr>
            <a:picLocks noChangeAspect="1"/>
          </p:cNvPicPr>
          <p:nvPr/>
        </p:nvPicPr>
        <p:blipFill>
          <a:blip r:embed="rId2">
            <a:extLst/>
          </a:blip>
          <a:srcRect l="0" t="7812" r="0" b="7812"/>
          <a:stretch>
            <a:fillRect/>
          </a:stretch>
        </p:blipFill>
        <p:spPr>
          <a:xfrm>
            <a:off x="0" y="-2"/>
            <a:ext cx="12192000" cy="6858002"/>
          </a:xfrm>
          <a:prstGeom prst="rect">
            <a:avLst/>
          </a:prstGeom>
          <a:ln w="12700">
            <a:miter lim="400000"/>
          </a:ln>
        </p:spPr>
      </p:pic>
      <p:sp>
        <p:nvSpPr>
          <p:cNvPr id="246" name="TextBox 8"/>
          <p:cNvSpPr txBox="1"/>
          <p:nvPr/>
        </p:nvSpPr>
        <p:spPr>
          <a:xfrm rot="5400000">
            <a:off x="11496487" y="6116768"/>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r">
              <a:defRPr sz="800">
                <a:solidFill>
                  <a:srgbClr val="FFFFFF"/>
                </a:solidFill>
                <a:latin typeface="Open Sans"/>
                <a:ea typeface="Open Sans"/>
                <a:cs typeface="Open Sans"/>
                <a:sym typeface="Open Sans"/>
              </a:defRPr>
            </a:lvl1pPr>
          </a:lstStyle>
          <a:p>
            <a:pPr/>
            <a:r>
              <a:t>© UNICEF/Dawe</a:t>
            </a:r>
          </a:p>
        </p:txBody>
      </p:sp>
      <p:sp>
        <p:nvSpPr>
          <p:cNvPr id="247" name="THANK YOU"/>
          <p:cNvSpPr txBox="1"/>
          <p:nvPr>
            <p:ph type="title" hasCustomPrompt="1"/>
          </p:nvPr>
        </p:nvSpPr>
        <p:spPr>
          <a:xfrm>
            <a:off x="296867" y="5775442"/>
            <a:ext cx="3696909" cy="787497"/>
          </a:xfrm>
          <a:prstGeom prst="rect">
            <a:avLst/>
          </a:prstGeom>
          <a:solidFill>
            <a:srgbClr val="00AEEF"/>
          </a:solidFill>
        </p:spPr>
        <p:txBody>
          <a:bodyPr lIns="36000" tIns="36000" rIns="36000" bIns="36000"/>
          <a:lstStyle>
            <a:lvl1pPr>
              <a:defRPr sz="4000">
                <a:solidFill>
                  <a:srgbClr val="FFFFFF"/>
                </a:solidFill>
              </a:defRPr>
            </a:lvl1pPr>
          </a:lstStyle>
          <a:p>
            <a:pPr/>
            <a:r>
              <a:t>THANK YOU</a:t>
            </a:r>
          </a:p>
        </p:txBody>
      </p:sp>
      <p:pic>
        <p:nvPicPr>
          <p:cNvPr id="248" name="Picture 2" descr="Picture 2"/>
          <p:cNvPicPr>
            <a:picLocks noChangeAspect="1"/>
          </p:cNvPicPr>
          <p:nvPr/>
        </p:nvPicPr>
        <p:blipFill>
          <a:blip r:embed="rId3">
            <a:extLst/>
          </a:blip>
          <a:stretch>
            <a:fillRect/>
          </a:stretch>
        </p:blipFill>
        <p:spPr>
          <a:xfrm>
            <a:off x="10248516" y="221899"/>
            <a:ext cx="1728040" cy="1424750"/>
          </a:xfrm>
          <a:prstGeom prst="rect">
            <a:avLst/>
          </a:prstGeom>
          <a:ln w="12700">
            <a:miter lim="400000"/>
          </a:ln>
        </p:spPr>
      </p:pic>
      <p:sp>
        <p:nvSpPr>
          <p:cNvPr id="24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Any questions">
    <p:bg>
      <p:bgPr>
        <a:solidFill>
          <a:srgbClr val="FFFFFF">
            <a:alpha val="97000"/>
          </a:srgbClr>
        </a:solidFill>
      </p:bgPr>
    </p:bg>
    <p:spTree>
      <p:nvGrpSpPr>
        <p:cNvPr id="1" name=""/>
        <p:cNvGrpSpPr/>
        <p:nvPr/>
      </p:nvGrpSpPr>
      <p:grpSpPr>
        <a:xfrm>
          <a:off x="0" y="0"/>
          <a:ext cx="0" cy="0"/>
          <a:chOff x="0" y="0"/>
          <a:chExt cx="0" cy="0"/>
        </a:xfrm>
      </p:grpSpPr>
      <p:pic>
        <p:nvPicPr>
          <p:cNvPr id="256" name="Picture 6" descr="Picture 6"/>
          <p:cNvPicPr>
            <a:picLocks noChangeAspect="1"/>
          </p:cNvPicPr>
          <p:nvPr/>
        </p:nvPicPr>
        <p:blipFill>
          <a:blip r:embed="rId2">
            <a:extLst/>
          </a:blip>
          <a:srcRect l="0" t="7812" r="0" b="7812"/>
          <a:stretch>
            <a:fillRect/>
          </a:stretch>
        </p:blipFill>
        <p:spPr>
          <a:xfrm>
            <a:off x="0" y="-1"/>
            <a:ext cx="12192000" cy="6858002"/>
          </a:xfrm>
          <a:prstGeom prst="rect">
            <a:avLst/>
          </a:prstGeom>
          <a:ln w="12700">
            <a:miter lim="400000"/>
          </a:ln>
        </p:spPr>
      </p:pic>
      <p:sp>
        <p:nvSpPr>
          <p:cNvPr id="257" name="THANK YOU"/>
          <p:cNvSpPr txBox="1"/>
          <p:nvPr>
            <p:ph type="title" hasCustomPrompt="1"/>
          </p:nvPr>
        </p:nvSpPr>
        <p:spPr>
          <a:xfrm>
            <a:off x="296867" y="5775442"/>
            <a:ext cx="3750700" cy="787497"/>
          </a:xfrm>
          <a:prstGeom prst="rect">
            <a:avLst/>
          </a:prstGeom>
          <a:solidFill>
            <a:srgbClr val="00AEEF"/>
          </a:solidFill>
        </p:spPr>
        <p:txBody>
          <a:bodyPr lIns="36000" tIns="36000" rIns="36000" bIns="36000"/>
          <a:lstStyle>
            <a:lvl1pPr>
              <a:defRPr sz="4000">
                <a:solidFill>
                  <a:srgbClr val="FFFFFF"/>
                </a:solidFill>
              </a:defRPr>
            </a:lvl1pPr>
          </a:lstStyle>
          <a:p>
            <a:pPr/>
            <a:r>
              <a:t>THANK YOU</a:t>
            </a:r>
          </a:p>
        </p:txBody>
      </p:sp>
      <p:pic>
        <p:nvPicPr>
          <p:cNvPr id="258" name="Picture 2" descr="Picture 2"/>
          <p:cNvPicPr>
            <a:picLocks noChangeAspect="1"/>
          </p:cNvPicPr>
          <p:nvPr/>
        </p:nvPicPr>
        <p:blipFill>
          <a:blip r:embed="rId3">
            <a:extLst/>
          </a:blip>
          <a:stretch>
            <a:fillRect/>
          </a:stretch>
        </p:blipFill>
        <p:spPr>
          <a:xfrm>
            <a:off x="10248516" y="221899"/>
            <a:ext cx="1728040" cy="1424750"/>
          </a:xfrm>
          <a:prstGeom prst="rect">
            <a:avLst/>
          </a:prstGeom>
          <a:ln w="12700">
            <a:miter lim="400000"/>
          </a:ln>
        </p:spPr>
      </p:pic>
      <p:sp>
        <p:nvSpPr>
          <p:cNvPr id="259" name="TextBox 3"/>
          <p:cNvSpPr txBox="1"/>
          <p:nvPr/>
        </p:nvSpPr>
        <p:spPr>
          <a:xfrm rot="5400000">
            <a:off x="11496487" y="6116768"/>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r">
              <a:defRPr sz="800">
                <a:solidFill>
                  <a:srgbClr val="FFFFFF"/>
                </a:solidFill>
                <a:latin typeface="Open Sans"/>
                <a:ea typeface="Open Sans"/>
                <a:cs typeface="Open Sans"/>
                <a:sym typeface="Open Sans"/>
              </a:defRPr>
            </a:lvl1pPr>
          </a:lstStyle>
          <a:p>
            <a:pPr/>
            <a:r>
              <a:t>© UNICEF/Dawe</a:t>
            </a:r>
          </a:p>
        </p:txBody>
      </p:sp>
      <p:sp>
        <p:nvSpPr>
          <p:cNvPr id="26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 Id="rId14" Type="http://schemas.openxmlformats.org/officeDocument/2006/relationships/slideLayout" Target="../slideLayouts/slideLayout13.xml"/><Relationship Id="rId15" Type="http://schemas.openxmlformats.org/officeDocument/2006/relationships/slideLayout" Target="../slideLayouts/slideLayout14.xml"/><Relationship Id="rId16" Type="http://schemas.openxmlformats.org/officeDocument/2006/relationships/slideLayout" Target="../slideLayouts/slideLayout15.xml"/><Relationship Id="rId17" Type="http://schemas.openxmlformats.org/officeDocument/2006/relationships/slideLayout" Target="../slideLayouts/slideLayout16.xml"/><Relationship Id="rId18" Type="http://schemas.openxmlformats.org/officeDocument/2006/relationships/slideLayout" Target="../slideLayouts/slideLayout17.xml"/><Relationship Id="rId19" Type="http://schemas.openxmlformats.org/officeDocument/2006/relationships/slideLayout" Target="../slideLayouts/slideLayout18.xml"/><Relationship Id="rId20" Type="http://schemas.openxmlformats.org/officeDocument/2006/relationships/slideLayout" Target="../slideLayouts/slideLayout19.xml"/><Relationship Id="rId21" Type="http://schemas.openxmlformats.org/officeDocument/2006/relationships/slideLayout" Target="../slideLayouts/slideLayout20.xml"/><Relationship Id="rId22"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609600" y="92074"/>
            <a:ext cx="10972800" cy="1508127"/>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1pPr>
      <a:lvl2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2pPr>
      <a:lvl3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3pPr>
      <a:lvl4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4pPr>
      <a:lvl5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5pPr>
      <a:lvl6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6pPr>
      <a:lvl7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7pPr>
      <a:lvl8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8pPr>
      <a:lvl9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0.jpeg"/><Relationship Id="rId3" Type="http://schemas.openxmlformats.org/officeDocument/2006/relationships/image" Target="../media/image11.jpeg"/><Relationship Id="rId4" Type="http://schemas.openxmlformats.org/officeDocument/2006/relationships/image" Target="../media/image12.jpeg"/></Relationships>

</file>

<file path=ppt/slides/_rels/slide4.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hyperlink" Target="https://youtu.be/huXQ98D0tO8" TargetMode="External"/><Relationship Id="rId3" Type="http://schemas.openxmlformats.org/officeDocument/2006/relationships/video" Target="https://www.youtube.com/embed/huXQ98D0tO8?feature=oembed" TargetMode="External"/><Relationship Id="rId4" Type="http://schemas.openxmlformats.org/officeDocument/2006/relationships/image" Target="../media/image13.jpeg"/><Relationship Id="rId5" Type="http://schemas.openxmlformats.org/officeDocument/2006/relationships/image" Target="../media/image4.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hyperlink" Target="https://www.bbc.co.uk/programmes/p0ctw1s6" TargetMode="External"/><Relationship Id="rId3" Type="http://schemas.openxmlformats.org/officeDocument/2006/relationships/hyperlink" Target="https://www.bbc.co.uk/cbeebies/games/pablos-art-world-adventure-game" TargetMode="External"/><Relationship Id="rId4" Type="http://schemas.openxmlformats.org/officeDocument/2006/relationships/video" Target="https://www.youtube.com/embed/Y-g1pJ0FUTY?feature=oembed" TargetMode="External"/><Relationship Id="rId5" Type="http://schemas.openxmlformats.org/officeDocument/2006/relationships/image" Target="../media/image14.jpeg"/></Relationships>

</file>

<file path=ppt/slides/_rels/slide8.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hyperlink" Target="https://www.youtube.com/watch?v=LfUvchfrcS0" TargetMode="External"/><Relationship Id="rId3" Type="http://schemas.openxmlformats.org/officeDocument/2006/relationships/video" Target="https://www.youtube.com/embed/EpmNXbkLu6c?feature=oembed" TargetMode="External"/><Relationship Id="rId4" Type="http://schemas.openxmlformats.org/officeDocument/2006/relationships/image" Target="../media/image15.jpeg"/><Relationship Id="rId5" Type="http://schemas.openxmlformats.org/officeDocument/2006/relationships/video" Target="https://www.youtube.com/embed/LfUvchfrcS0?feature=oembed" TargetMode="External"/><Relationship Id="rId6" Type="http://schemas.openxmlformats.org/officeDocument/2006/relationships/image" Target="../media/image16.jpeg"/></Relationships>

</file>

<file path=ppt/slides/_rels/slide9.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hyperlink" Target="https://artivism.worldslargestlesson.globalgoals.org/" TargetMode="External"/><Relationship Id="rId3" Type="http://schemas.openxmlformats.org/officeDocument/2006/relationships/hyperlink" Target="https://www.edenproject.com/pledge" TargetMode="External"/></Relationships>

</file>

<file path=ppt/slides/_rels/slide10.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video" Target="https://www.youtube.com/embed/Un5msddQl6U?feature=oembed" TargetMode="External"/><Relationship Id="rId3" Type="http://schemas.openxmlformats.org/officeDocument/2006/relationships/image" Target="../media/image17.jpeg"/><Relationship Id="rId4" Type="http://schemas.openxmlformats.org/officeDocument/2006/relationships/hyperlink" Target="https://www.youtube.com/watch?v=iWv5-iuQ7Pc&amp;t=11s" TargetMode="External"/><Relationship Id="rId5" Type="http://schemas.openxmlformats.org/officeDocument/2006/relationships/video" Target="https://www.youtube.com/embed/iWv5-iuQ7Pc?feature=oembed" TargetMode="External"/><Relationship Id="rId6" Type="http://schemas.openxmlformats.org/officeDocument/2006/relationships/image" Target="../media/image18.jpe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hyperlink" Target="https://www.youtube.com/watch?v=4OcFp5NzySU." TargetMode="External"/><Relationship Id="rId3" Type="http://schemas.openxmlformats.org/officeDocument/2006/relationships/video" Target="https://www.youtube.com/embed/4OcFp5NzySU?feature=oembed" TargetMode="External"/><Relationship Id="rId4" Type="http://schemas.openxmlformats.org/officeDocument/2006/relationships/image" Target="../media/image19.jpe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hyperlink" Target="https://artivism.worldslargestlesson.globalgoals.org/" TargetMode="External"/><Relationship Id="rId3" Type="http://schemas.openxmlformats.org/officeDocument/2006/relationships/hyperlink" Target="https://www.edenproject.com/pledge" TargetMode="External"/><Relationship Id="rId4" Type="http://schemas.openxmlformats.org/officeDocument/2006/relationships/hyperlink" Target="https://www.youtube.com/watch?v=SkL1QynlnHE&amp;t=139s" TargetMode="External"/><Relationship Id="rId5" Type="http://schemas.openxmlformats.org/officeDocument/2006/relationships/video" Target="https://www.youtube.com/embed/SkL1QynlnHE?feature=oembed" TargetMode="External"/><Relationship Id="rId6" Type="http://schemas.openxmlformats.org/officeDocument/2006/relationships/image" Target="../media/image20.jpe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9" name="Title 1"/>
          <p:cNvSpPr txBox="1"/>
          <p:nvPr>
            <p:ph type="title"/>
          </p:nvPr>
        </p:nvSpPr>
        <p:spPr>
          <a:xfrm>
            <a:off x="273217" y="5821784"/>
            <a:ext cx="6576901" cy="744408"/>
          </a:xfrm>
          <a:prstGeom prst="rect">
            <a:avLst/>
          </a:prstGeom>
        </p:spPr>
        <p:txBody>
          <a:bodyPr/>
          <a:lstStyle>
            <a:lvl1pPr>
              <a:defRPr b="0" sz="3800">
                <a:latin typeface="Arial Black"/>
                <a:ea typeface="Arial Black"/>
                <a:cs typeface="Arial Black"/>
                <a:sym typeface="Arial Black"/>
              </a:defRPr>
            </a:lvl1pPr>
          </a:lstStyle>
          <a:p>
            <a:pPr/>
            <a:r>
              <a:t>ARTICLE OF THE WEEK</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3" name="Text Placeholder 1"/>
          <p:cNvSpPr txBox="1"/>
          <p:nvPr>
            <p:ph type="body" sz="quarter" idx="1"/>
          </p:nvPr>
        </p:nvSpPr>
        <p:spPr>
          <a:xfrm>
            <a:off x="528740" y="552685"/>
            <a:ext cx="4648903" cy="671705"/>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INSTRUCTIONS</a:t>
            </a:r>
          </a:p>
        </p:txBody>
      </p:sp>
      <p:sp>
        <p:nvSpPr>
          <p:cNvPr id="274" name="Text Placeholder 2"/>
          <p:cNvSpPr/>
          <p:nvPr>
            <p:ph type="body" idx="21"/>
          </p:nvPr>
        </p:nvSpPr>
        <p:spPr>
          <a:xfrm>
            <a:off x="6357939" y="1224389"/>
            <a:ext cx="5305426" cy="4490854"/>
          </a:xfrm>
          <a:prstGeom prst="rect">
            <a:avLst/>
          </a:prstGeom>
          <a:extLst>
            <a:ext uri="{C572A759-6A51-4108-AA02-DFA0A04FC94B}">
              <ma14:wrappingTextBoxFlag xmlns:ma14="http://schemas.microsoft.com/office/mac/drawingml/2011/main" val="1"/>
            </a:ext>
          </a:extLst>
        </p:spPr>
        <p:txBody>
          <a:bodyPr/>
          <a:lstStyle/>
          <a:p>
            <a:pPr>
              <a:lnSpc>
                <a:spcPct val="150000"/>
              </a:lnSpc>
              <a:defRPr>
                <a:solidFill>
                  <a:srgbClr val="00AEEF"/>
                </a:solidFill>
                <a:latin typeface="Arial"/>
                <a:ea typeface="Arial"/>
                <a:cs typeface="Arial"/>
                <a:sym typeface="Arial"/>
              </a:defRPr>
            </a:pPr>
            <a:r>
              <a:t>Slide 3</a:t>
            </a:r>
            <a:r>
              <a:rPr>
                <a:solidFill>
                  <a:srgbClr val="000000"/>
                </a:solidFill>
              </a:rPr>
              <a:t>: Guess the article</a:t>
            </a:r>
            <a:endParaRPr>
              <a:solidFill>
                <a:srgbClr val="000000"/>
              </a:solidFill>
            </a:endParaRPr>
          </a:p>
          <a:p>
            <a:pPr>
              <a:lnSpc>
                <a:spcPct val="150000"/>
              </a:lnSpc>
              <a:defRPr>
                <a:solidFill>
                  <a:srgbClr val="00AEEF"/>
                </a:solidFill>
                <a:latin typeface="Arial"/>
                <a:ea typeface="Arial"/>
                <a:cs typeface="Arial"/>
                <a:sym typeface="Arial"/>
              </a:defRPr>
            </a:pPr>
            <a:r>
              <a:t>Slide 4</a:t>
            </a:r>
            <a:r>
              <a:rPr>
                <a:solidFill>
                  <a:srgbClr val="000000"/>
                </a:solidFill>
              </a:rPr>
              <a:t>: Introducing Article 29</a:t>
            </a:r>
            <a:endParaRPr>
              <a:solidFill>
                <a:srgbClr val="000000"/>
              </a:solidFill>
            </a:endParaRPr>
          </a:p>
          <a:p>
            <a:pPr>
              <a:lnSpc>
                <a:spcPct val="150000"/>
              </a:lnSpc>
              <a:defRPr>
                <a:solidFill>
                  <a:srgbClr val="00AEEF"/>
                </a:solidFill>
                <a:latin typeface="Arial"/>
                <a:ea typeface="Arial"/>
                <a:cs typeface="Arial"/>
                <a:sym typeface="Arial"/>
              </a:defRPr>
            </a:pPr>
            <a:r>
              <a:t>Slide 5</a:t>
            </a:r>
            <a:r>
              <a:rPr>
                <a:solidFill>
                  <a:srgbClr val="000000"/>
                </a:solidFill>
              </a:rPr>
              <a:t>: Exploring Article 29</a:t>
            </a:r>
            <a:endParaRPr>
              <a:solidFill>
                <a:srgbClr val="000000"/>
              </a:solidFill>
            </a:endParaRPr>
          </a:p>
          <a:p>
            <a:pPr>
              <a:lnSpc>
                <a:spcPct val="150000"/>
              </a:lnSpc>
              <a:defRPr>
                <a:solidFill>
                  <a:srgbClr val="00AEEF"/>
                </a:solidFill>
                <a:latin typeface="Arial"/>
                <a:ea typeface="Arial"/>
                <a:cs typeface="Arial"/>
                <a:sym typeface="Arial"/>
              </a:defRPr>
            </a:pPr>
            <a:r>
              <a:t>Slide 6</a:t>
            </a:r>
            <a:r>
              <a:rPr>
                <a:solidFill>
                  <a:srgbClr val="000000"/>
                </a:solidFill>
              </a:rPr>
              <a:t>: Some possible answers</a:t>
            </a:r>
            <a:endParaRPr>
              <a:solidFill>
                <a:srgbClr val="000000"/>
              </a:solidFill>
            </a:endParaRPr>
          </a:p>
          <a:p>
            <a:pPr>
              <a:lnSpc>
                <a:spcPct val="150000"/>
              </a:lnSpc>
              <a:defRPr>
                <a:solidFill>
                  <a:srgbClr val="00AEEF"/>
                </a:solidFill>
                <a:latin typeface="Arial"/>
                <a:ea typeface="Arial"/>
                <a:cs typeface="Arial"/>
                <a:sym typeface="Arial"/>
              </a:defRPr>
            </a:pPr>
            <a:r>
              <a:t>Slide 7, 8 &amp; 9</a:t>
            </a:r>
            <a:r>
              <a:rPr>
                <a:solidFill>
                  <a:srgbClr val="000000"/>
                </a:solidFill>
              </a:rPr>
              <a:t>: Primary activities</a:t>
            </a:r>
            <a:endParaRPr>
              <a:solidFill>
                <a:srgbClr val="000000"/>
              </a:solidFill>
            </a:endParaRPr>
          </a:p>
          <a:p>
            <a:pPr>
              <a:lnSpc>
                <a:spcPct val="150000"/>
              </a:lnSpc>
              <a:defRPr>
                <a:solidFill>
                  <a:srgbClr val="00AEEF"/>
                </a:solidFill>
                <a:latin typeface="Arial"/>
                <a:ea typeface="Arial"/>
                <a:cs typeface="Arial"/>
                <a:sym typeface="Arial"/>
              </a:defRPr>
            </a:pPr>
            <a:r>
              <a:t>Slide 10, 11 &amp; 12</a:t>
            </a:r>
            <a:r>
              <a:rPr>
                <a:solidFill>
                  <a:srgbClr val="000000"/>
                </a:solidFill>
              </a:rPr>
              <a:t>: Secondary activities</a:t>
            </a:r>
            <a:endParaRPr>
              <a:solidFill>
                <a:srgbClr val="000000"/>
              </a:solidFill>
            </a:endParaRPr>
          </a:p>
          <a:p>
            <a:pPr>
              <a:lnSpc>
                <a:spcPct val="150000"/>
              </a:lnSpc>
              <a:defRPr>
                <a:solidFill>
                  <a:srgbClr val="00AEEF"/>
                </a:solidFill>
                <a:latin typeface="Arial"/>
                <a:ea typeface="Arial"/>
                <a:cs typeface="Arial"/>
                <a:sym typeface="Arial"/>
              </a:defRPr>
            </a:pPr>
            <a:r>
              <a:t>Slide 14</a:t>
            </a:r>
            <a:r>
              <a:rPr>
                <a:solidFill>
                  <a:srgbClr val="000000"/>
                </a:solidFill>
              </a:rPr>
              <a:t>: Reflection</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6" name="Text Placeholder 2"/>
          <p:cNvSpPr txBox="1"/>
          <p:nvPr>
            <p:ph type="body" sz="quarter" idx="1"/>
          </p:nvPr>
        </p:nvSpPr>
        <p:spPr>
          <a:xfrm>
            <a:off x="528741" y="372635"/>
            <a:ext cx="3100286" cy="1031804"/>
          </a:xfrm>
          <a:prstGeom prst="rect">
            <a:avLst/>
          </a:prstGeom>
        </p:spPr>
        <p:txBody>
          <a:bodyPr/>
          <a:lstStyle>
            <a:lvl1pPr defTabSz="868680">
              <a:spcBef>
                <a:spcPts val="900"/>
              </a:spcBef>
              <a:defRPr b="0" spc="95" sz="3040">
                <a:latin typeface="Arial Black"/>
                <a:ea typeface="Arial Black"/>
                <a:cs typeface="Arial Black"/>
                <a:sym typeface="Arial Black"/>
              </a:defRPr>
            </a:lvl1pPr>
          </a:lstStyle>
          <a:p>
            <a:pPr/>
            <a:r>
              <a:t>GUESS THE ARTICLE</a:t>
            </a:r>
          </a:p>
        </p:txBody>
      </p:sp>
      <p:sp>
        <p:nvSpPr>
          <p:cNvPr id="277" name="Text Placeholder 7"/>
          <p:cNvSpPr/>
          <p:nvPr>
            <p:ph type="body" idx="25"/>
          </p:nvPr>
        </p:nvSpPr>
        <p:spPr>
          <a:xfrm>
            <a:off x="528740" y="5154969"/>
            <a:ext cx="10901364" cy="1111322"/>
          </a:xfrm>
          <a:prstGeom prst="rect">
            <a:avLst/>
          </a:prstGeom>
          <a:extLst>
            <a:ext uri="{C572A759-6A51-4108-AA02-DFA0A04FC94B}">
              <ma14:wrappingTextBoxFlag xmlns:ma14="http://schemas.microsoft.com/office/mac/drawingml/2011/main" val="1"/>
            </a:ext>
          </a:extLst>
        </p:spPr>
        <p:txBody>
          <a:bodyPr/>
          <a:lstStyle/>
          <a:p>
            <a:pPr>
              <a:defRPr>
                <a:latin typeface="Arial"/>
                <a:ea typeface="Arial"/>
                <a:cs typeface="Arial"/>
                <a:sym typeface="Arial"/>
              </a:defRPr>
            </a:pPr>
            <a:r>
              <a:t>These pictures provide a clue to this week’s articles. </a:t>
            </a:r>
          </a:p>
          <a:p>
            <a:pPr>
              <a:defRPr>
                <a:latin typeface="Arial"/>
                <a:ea typeface="Arial"/>
                <a:cs typeface="Arial"/>
                <a:sym typeface="Arial"/>
              </a:defRPr>
            </a:pPr>
            <a:r>
              <a:t>How do these pictures help you? Can you guess how they are linked together?</a:t>
            </a:r>
          </a:p>
          <a:p>
            <a:pPr>
              <a:defRPr>
                <a:latin typeface="Arial"/>
                <a:ea typeface="Arial"/>
                <a:cs typeface="Arial"/>
                <a:sym typeface="Arial"/>
              </a:defRPr>
            </a:pPr>
            <a:r>
              <a:t>Write down your thoughts or discuss with someone in your class. </a:t>
            </a:r>
          </a:p>
        </p:txBody>
      </p:sp>
      <p:sp>
        <p:nvSpPr>
          <p:cNvPr id="278" name="TextBox 13"/>
          <p:cNvSpPr txBox="1"/>
          <p:nvPr/>
        </p:nvSpPr>
        <p:spPr>
          <a:xfrm>
            <a:off x="524402" y="4175466"/>
            <a:ext cx="1508763" cy="2147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900">
                <a:solidFill>
                  <a:srgbClr val="FFFFFF"/>
                </a:solidFill>
                <a:latin typeface="Arial"/>
                <a:ea typeface="Arial"/>
                <a:cs typeface="Arial"/>
                <a:sym typeface="Arial"/>
              </a:defRPr>
            </a:lvl1pPr>
          </a:lstStyle>
          <a:p>
            <a:pPr/>
            <a:r>
              <a:t>@UNICEF/Párraga</a:t>
            </a:r>
          </a:p>
        </p:txBody>
      </p:sp>
      <p:sp>
        <p:nvSpPr>
          <p:cNvPr id="279" name="TextBox 15"/>
          <p:cNvSpPr txBox="1"/>
          <p:nvPr/>
        </p:nvSpPr>
        <p:spPr>
          <a:xfrm>
            <a:off x="4347069" y="4175466"/>
            <a:ext cx="1508763" cy="2147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900">
                <a:solidFill>
                  <a:srgbClr val="FFFFFF"/>
                </a:solidFill>
                <a:latin typeface="Arial"/>
                <a:ea typeface="Arial"/>
                <a:cs typeface="Arial"/>
                <a:sym typeface="Arial"/>
              </a:defRPr>
            </a:lvl1pPr>
          </a:lstStyle>
          <a:p>
            <a:pPr/>
            <a:r>
              <a:t>@UNICEF/Pouget</a:t>
            </a:r>
          </a:p>
        </p:txBody>
      </p:sp>
      <p:sp>
        <p:nvSpPr>
          <p:cNvPr id="280" name="TextBox 11"/>
          <p:cNvSpPr txBox="1"/>
          <p:nvPr/>
        </p:nvSpPr>
        <p:spPr>
          <a:xfrm>
            <a:off x="8119679" y="4171750"/>
            <a:ext cx="1508763" cy="2147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900">
                <a:solidFill>
                  <a:srgbClr val="FFFFFF"/>
                </a:solidFill>
                <a:latin typeface="Arial"/>
                <a:ea typeface="Arial"/>
                <a:cs typeface="Arial"/>
                <a:sym typeface="Arial"/>
              </a:defRPr>
            </a:lvl1pPr>
          </a:lstStyle>
          <a:p>
            <a:pPr/>
            <a:r>
              <a:t>@UNICEF/Bondan</a:t>
            </a:r>
          </a:p>
        </p:txBody>
      </p:sp>
      <p:pic>
        <p:nvPicPr>
          <p:cNvPr id="281" name="Picture 8" descr="Picture 8"/>
          <p:cNvPicPr>
            <a:picLocks noChangeAspect="1"/>
          </p:cNvPicPr>
          <p:nvPr/>
        </p:nvPicPr>
        <p:blipFill>
          <a:blip r:embed="rId2">
            <a:extLst/>
          </a:blip>
          <a:stretch>
            <a:fillRect/>
          </a:stretch>
        </p:blipFill>
        <p:spPr>
          <a:xfrm>
            <a:off x="4301349" y="1667132"/>
            <a:ext cx="3614034" cy="2409356"/>
          </a:xfrm>
          <a:prstGeom prst="rect">
            <a:avLst/>
          </a:prstGeom>
          <a:ln w="12700">
            <a:miter lim="400000"/>
          </a:ln>
        </p:spPr>
      </p:pic>
      <p:pic>
        <p:nvPicPr>
          <p:cNvPr id="282" name="Picture 12" descr="Picture 12"/>
          <p:cNvPicPr>
            <a:picLocks noChangeAspect="1"/>
          </p:cNvPicPr>
          <p:nvPr/>
        </p:nvPicPr>
        <p:blipFill>
          <a:blip r:embed="rId3">
            <a:extLst/>
          </a:blip>
          <a:stretch>
            <a:fillRect/>
          </a:stretch>
        </p:blipFill>
        <p:spPr>
          <a:xfrm>
            <a:off x="8124018" y="1644270"/>
            <a:ext cx="3589300" cy="2392867"/>
          </a:xfrm>
          <a:prstGeom prst="rect">
            <a:avLst/>
          </a:prstGeom>
          <a:ln w="12700">
            <a:miter lim="400000"/>
          </a:ln>
        </p:spPr>
      </p:pic>
      <p:pic>
        <p:nvPicPr>
          <p:cNvPr id="283" name="Picture 3" descr="Picture 3"/>
          <p:cNvPicPr>
            <a:picLocks noChangeAspect="1"/>
          </p:cNvPicPr>
          <p:nvPr/>
        </p:nvPicPr>
        <p:blipFill>
          <a:blip r:embed="rId4">
            <a:extLst/>
          </a:blip>
          <a:stretch>
            <a:fillRect/>
          </a:stretch>
        </p:blipFill>
        <p:spPr>
          <a:xfrm>
            <a:off x="528740" y="1667132"/>
            <a:ext cx="3614034" cy="2409356"/>
          </a:xfrm>
          <a:prstGeom prst="rect">
            <a:avLst/>
          </a:prstGeom>
          <a:ln w="12700">
            <a:miter lim="400000"/>
          </a:ln>
        </p:spPr>
      </p:pic>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5" name="Text Placeholder 2"/>
          <p:cNvSpPr txBox="1"/>
          <p:nvPr>
            <p:ph type="body" sz="quarter" idx="1"/>
          </p:nvPr>
        </p:nvSpPr>
        <p:spPr>
          <a:xfrm>
            <a:off x="528740" y="621935"/>
            <a:ext cx="3747985" cy="533206"/>
          </a:xfrm>
          <a:prstGeom prst="rect">
            <a:avLst/>
          </a:prstGeom>
        </p:spPr>
        <p:txBody>
          <a:bodyPr/>
          <a:lstStyle>
            <a:lvl1pPr>
              <a:defRPr b="0" sz="2800">
                <a:latin typeface="Arial Black"/>
                <a:ea typeface="Arial Black"/>
                <a:cs typeface="Arial Black"/>
                <a:sym typeface="Arial Black"/>
              </a:defRPr>
            </a:lvl1pPr>
          </a:lstStyle>
          <a:p>
            <a:pPr/>
            <a:r>
              <a:t>ARTICLE 29</a:t>
            </a:r>
          </a:p>
        </p:txBody>
      </p:sp>
      <p:sp>
        <p:nvSpPr>
          <p:cNvPr id="286" name="Text Placeholder 3"/>
          <p:cNvSpPr/>
          <p:nvPr>
            <p:ph type="body" idx="22"/>
          </p:nvPr>
        </p:nvSpPr>
        <p:spPr>
          <a:xfrm>
            <a:off x="6586401" y="894829"/>
            <a:ext cx="5305426" cy="520620"/>
          </a:xfrm>
          <a:prstGeom prst="rect">
            <a:avLst/>
          </a:prstGeom>
          <a:extLst>
            <a:ext uri="{C572A759-6A51-4108-AA02-DFA0A04FC94B}">
              <ma14:wrappingTextBoxFlag xmlns:ma14="http://schemas.microsoft.com/office/mac/drawingml/2011/main" val="1"/>
            </a:ext>
          </a:extLst>
        </p:spPr>
        <p:txBody>
          <a:bodyPr/>
          <a:lstStyle>
            <a:lvl1pPr defTabSz="914400">
              <a:spcBef>
                <a:spcPts val="1000"/>
              </a:spcBef>
              <a:defRPr b="0" sz="2400">
                <a:latin typeface="Arial Black"/>
                <a:ea typeface="Arial Black"/>
                <a:cs typeface="Arial Black"/>
                <a:sym typeface="Arial Black"/>
              </a:defRPr>
            </a:lvl1pPr>
          </a:lstStyle>
          <a:p>
            <a:pPr/>
            <a:r>
              <a:t>Article 29 (goals of education)</a:t>
            </a:r>
          </a:p>
        </p:txBody>
      </p:sp>
      <p:sp>
        <p:nvSpPr>
          <p:cNvPr id="287" name="Text Placeholder 5"/>
          <p:cNvSpPr/>
          <p:nvPr>
            <p:ph type="body" idx="21"/>
          </p:nvPr>
        </p:nvSpPr>
        <p:spPr>
          <a:xfrm>
            <a:off x="6586401" y="1598296"/>
            <a:ext cx="5305425" cy="2665480"/>
          </a:xfrm>
          <a:prstGeom prst="rect">
            <a:avLst/>
          </a:prstGeom>
          <a:extLst>
            <a:ext uri="{C572A759-6A51-4108-AA02-DFA0A04FC94B}">
              <ma14:wrappingTextBoxFlag xmlns:ma14="http://schemas.microsoft.com/office/mac/drawingml/2011/main" val="1"/>
            </a:ext>
          </a:extLst>
        </p:spPr>
        <p:txBody>
          <a:bodyPr/>
          <a:lstStyle>
            <a:lvl1pPr>
              <a:defRPr sz="1600">
                <a:latin typeface="Arial"/>
                <a:ea typeface="Arial"/>
                <a:cs typeface="Arial"/>
                <a:sym typeface="Arial"/>
              </a:defRPr>
            </a:lvl1pPr>
          </a:lstStyle>
          <a:p>
            <a:pPr/>
            <a:r>
              <a:t>Education must develop every child’s personality, talents and abilities to the full. It must encourage the child’s respect for human rights, as well as respect for their parents, their own and other cultures, and the environment. </a:t>
            </a:r>
          </a:p>
        </p:txBody>
      </p:sp>
      <p:sp>
        <p:nvSpPr>
          <p:cNvPr id="288" name="TextBox 1"/>
          <p:cNvSpPr txBox="1"/>
          <p:nvPr/>
        </p:nvSpPr>
        <p:spPr>
          <a:xfrm>
            <a:off x="574460" y="1598296"/>
            <a:ext cx="4985421" cy="5419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1600">
                <a:latin typeface="Arial"/>
                <a:ea typeface="Arial"/>
                <a:cs typeface="Arial"/>
                <a:sym typeface="Arial"/>
              </a:defRPr>
            </a:lvl1pPr>
          </a:lstStyle>
          <a:p>
            <a:pPr/>
            <a:r>
              <a:t>Hilary Alcock, RRSA Professional Adviser, introduces Article 29</a:t>
            </a:r>
          </a:p>
        </p:txBody>
      </p:sp>
      <p:sp>
        <p:nvSpPr>
          <p:cNvPr id="289" name="TextBox 4"/>
          <p:cNvSpPr txBox="1"/>
          <p:nvPr/>
        </p:nvSpPr>
        <p:spPr>
          <a:xfrm>
            <a:off x="1357840" y="6091411"/>
            <a:ext cx="3418659" cy="313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1600">
                <a:solidFill>
                  <a:srgbClr val="FFFFFF"/>
                </a:solidFill>
                <a:latin typeface="Arial"/>
                <a:ea typeface="Arial"/>
                <a:cs typeface="Arial"/>
                <a:sym typeface="Arial"/>
              </a:defRPr>
            </a:pPr>
            <a:r>
              <a:t>Click</a:t>
            </a:r>
            <a:r>
              <a:rPr u="sng">
                <a:solidFill>
                  <a:srgbClr val="0563C1"/>
                </a:solidFill>
                <a:uFill>
                  <a:solidFill>
                    <a:srgbClr val="0563C1"/>
                  </a:solidFill>
                </a:uFill>
                <a:hlinkClick r:id="rId2" invalidUrl="" action="" tgtFrame="" tooltip="" history="1" highlightClick="0" endSnd="0"/>
              </a:rPr>
              <a:t> </a:t>
            </a:r>
            <a:r>
              <a:rPr u="sng">
                <a:solidFill>
                  <a:srgbClr val="0563C1"/>
                </a:solidFill>
                <a:uFill>
                  <a:solidFill>
                    <a:srgbClr val="0563C1"/>
                  </a:solidFill>
                </a:uFill>
                <a:hlinkClick r:id="rId2" invalidUrl="" action="" tgtFrame="" tooltip="" history="1" highlightClick="0" endSnd="0"/>
              </a:rPr>
              <a:t>here</a:t>
            </a:r>
            <a:r>
              <a:rPr u="sng">
                <a:solidFill>
                  <a:srgbClr val="0563C1"/>
                </a:solidFill>
                <a:uFill>
                  <a:solidFill>
                    <a:srgbClr val="0563C1"/>
                  </a:solidFill>
                </a:uFill>
                <a:hlinkClick r:id="rId2" invalidUrl="" action="" tgtFrame="" tooltip="" history="1" highlightClick="0" endSnd="0"/>
              </a:rPr>
              <a:t> </a:t>
            </a:r>
            <a:r>
              <a:t>to watch on YouTube</a:t>
            </a:r>
          </a:p>
        </p:txBody>
      </p:sp>
      <p:pic>
        <p:nvPicPr>
          <p:cNvPr id="290" name="Hilary Alcock, Professional Adviser, introduces Article 29 - Goals of EducationOnline Media 8" descr="Hilary Alcock, Professional Adviser, introduces Article 29 - Goals of EducationOnline Media 8"/>
          <p:cNvPicPr>
            <a:picLocks noChangeAspect="0"/>
          </p:cNvPicPr>
          <p:nvPr>
            <a:videoFile xmlns:mc="http://schemas.openxmlformats.org/markup-compatibility/2006" r:link="rId3" mc:Ignorable="aiw"/>
          </p:nvPr>
        </p:nvPicPr>
        <p:blipFill>
          <a:blip r:embed="rId4">
            <a:extLst/>
          </a:blip>
          <a:stretch>
            <a:fillRect/>
          </a:stretch>
        </p:blipFill>
        <p:spPr>
          <a:xfrm>
            <a:off x="771358" y="2638258"/>
            <a:ext cx="4313722" cy="2437254"/>
          </a:xfrm>
          <a:prstGeom prst="rect">
            <a:avLst/>
          </a:prstGeom>
        </p:spPr>
      </p:pic>
      <p:pic>
        <p:nvPicPr>
          <p:cNvPr id="291" name="Graphic 9" descr="Graphic 9"/>
          <p:cNvPicPr>
            <a:picLocks noChangeAspect="1"/>
          </p:cNvPicPr>
          <p:nvPr/>
        </p:nvPicPr>
        <p:blipFill>
          <a:blip r:embed="rId5">
            <a:extLst/>
          </a:blip>
          <a:stretch>
            <a:fillRect/>
          </a:stretch>
        </p:blipFill>
        <p:spPr>
          <a:xfrm>
            <a:off x="6586401" y="2918610"/>
            <a:ext cx="2292016" cy="3056023"/>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290"/>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3" grpId="1" fill="hold">
                                  <p:stCondLst>
                                    <p:cond delay="0"/>
                                  </p:stCondLst>
                                  <p:childTnLst>
                                    <p:cmd type="call" cmd="stop">
                                      <p:cBhvr>
                                        <p:cTn id="10" dur="1000" fill="hold"/>
                                        <p:tgtEl>
                                          <p:spTgt spid="290"/>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1" fill="hold" display="0">
                  <p:stCondLst>
                    <p:cond delay="indefinite"/>
                  </p:stCondLst>
                </p:cTn>
                <p:tgtEl>
                  <p:spTgt spid="290"/>
                </p:tgtEl>
              </p:cMediaNode>
            </p:video>
            <p:seq concurrent="1" prevAc="none" nextAc="seek">
              <p:cTn id="12" evtFilter="cancelBubble" nodeType="interactiveSeq" restart="whenNotActive" fill="hold">
                <p:stCondLst>
                  <p:cond delay="0" evt="onClick">
                    <p:tgtEl>
                      <p:spTgt spid="290"/>
                    </p:tgtEl>
                  </p:cond>
                </p:stCondLst>
                <p:endSync delay="0" evt="end">
                  <p:rtn val="all"/>
                </p:endSync>
                <p:childTnLst>
                  <p:par>
                    <p:cTn id="13" fill="hold">
                      <p:stCondLst>
                        <p:cond delay="0"/>
                      </p:stCondLst>
                      <p:childTnLst>
                        <p:par>
                          <p:cTn id="14" fill="hold">
                            <p:stCondLst>
                              <p:cond delay="0"/>
                            </p:stCondLst>
                            <p:childTnLst>
                              <p:par>
                                <p:cTn id="15" presetClass="mediacall" nodeType="clickEffect" presetSubtype="0" presetID="2" fill="hold">
                                  <p:stCondLst>
                                    <p:cond delay="0"/>
                                  </p:stCondLst>
                                  <p:childTnLst>
                                    <p:cmd type="call" cmd="togglePause">
                                      <p:cBhvr>
                                        <p:cTn id="16" dur="1" fill="hold"/>
                                        <p:tgtEl>
                                          <p:spTgt spid="290"/>
                                        </p:tgtEl>
                                      </p:cBhvr>
                                    </p:cmd>
                                  </p:childTnLst>
                                </p:cTn>
                              </p:par>
                            </p:childTnLst>
                          </p:cTn>
                        </p:par>
                      </p:childTnLst>
                    </p:cTn>
                  </p:par>
                </p:childTnLst>
              </p:cTn>
              <p:nextCondLst>
                <p:cond delay="0" evt="onClick">
                  <p:tgtEl>
                    <p:spTgt spid="290"/>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3" name="Text Placeholder 1"/>
          <p:cNvSpPr txBox="1"/>
          <p:nvPr>
            <p:ph type="body" sz="quarter" idx="1"/>
          </p:nvPr>
        </p:nvSpPr>
        <p:spPr>
          <a:xfrm>
            <a:off x="6536000" y="497483"/>
            <a:ext cx="4389175" cy="921004"/>
          </a:xfrm>
          <a:prstGeom prst="rect">
            <a:avLst/>
          </a:prstGeom>
        </p:spPr>
        <p:txBody>
          <a:bodyPr/>
          <a:lstStyle>
            <a:lvl1pPr defTabSz="896111">
              <a:spcBef>
                <a:spcPts val="900"/>
              </a:spcBef>
              <a:defRPr b="0" spc="98" sz="2744">
                <a:latin typeface="Arial Black"/>
                <a:ea typeface="Arial Black"/>
                <a:cs typeface="Arial Black"/>
                <a:sym typeface="Arial Black"/>
              </a:defRPr>
            </a:lvl1pPr>
          </a:lstStyle>
          <a:p>
            <a:pPr/>
            <a:r>
              <a:t>EXPLORING ARTICLE 29</a:t>
            </a:r>
          </a:p>
        </p:txBody>
      </p:sp>
      <p:sp>
        <p:nvSpPr>
          <p:cNvPr id="294" name="Text Placeholder 2"/>
          <p:cNvSpPr/>
          <p:nvPr>
            <p:ph type="body" idx="21"/>
          </p:nvPr>
        </p:nvSpPr>
        <p:spPr>
          <a:xfrm>
            <a:off x="6535898" y="3681012"/>
            <a:ext cx="5484652" cy="224239"/>
          </a:xfrm>
          <a:prstGeom prst="rect">
            <a:avLst/>
          </a:prstGeom>
          <a:extLst>
            <a:ext uri="{C572A759-6A51-4108-AA02-DFA0A04FC94B}">
              <ma14:wrappingTextBoxFlag xmlns:ma14="http://schemas.microsoft.com/office/mac/drawingml/2011/main" val="1"/>
            </a:ext>
          </a:extLst>
        </p:spPr>
        <p:txBody>
          <a:bodyPr/>
          <a:lstStyle>
            <a:lvl1pPr defTabSz="594359">
              <a:spcBef>
                <a:spcPts val="600"/>
              </a:spcBef>
              <a:defRPr b="0" sz="1300">
                <a:latin typeface="Arial Black"/>
                <a:ea typeface="Arial Black"/>
                <a:cs typeface="Arial Black"/>
                <a:sym typeface="Arial Black"/>
              </a:defRPr>
            </a:lvl1pPr>
          </a:lstStyle>
          <a:p>
            <a:pPr/>
            <a:r>
              <a:t>Have a think and write down some answers.</a:t>
            </a:r>
          </a:p>
        </p:txBody>
      </p:sp>
      <p:sp>
        <p:nvSpPr>
          <p:cNvPr id="295" name="Text Placeholder 4"/>
          <p:cNvSpPr/>
          <p:nvPr>
            <p:ph type="body" idx="23"/>
          </p:nvPr>
        </p:nvSpPr>
        <p:spPr>
          <a:xfrm>
            <a:off x="6535898" y="2141135"/>
            <a:ext cx="5351302" cy="1357313"/>
          </a:xfrm>
          <a:prstGeom prst="rect">
            <a:avLst/>
          </a:prstGeom>
          <a:extLst>
            <a:ext uri="{C572A759-6A51-4108-AA02-DFA0A04FC94B}">
              <ma14:wrappingTextBoxFlag xmlns:ma14="http://schemas.microsoft.com/office/mac/drawingml/2011/main" val="1"/>
            </a:ext>
          </a:extLst>
        </p:spPr>
        <p:txBody>
          <a:bodyPr/>
          <a:lstStyle>
            <a:lvl1pPr>
              <a:defRPr sz="2000">
                <a:latin typeface="Arial"/>
                <a:ea typeface="Arial"/>
                <a:cs typeface="Arial"/>
                <a:sym typeface="Arial"/>
              </a:defRPr>
            </a:lvl1pPr>
          </a:lstStyle>
          <a:p>
            <a:pPr/>
            <a:r>
              <a:t>How can education support you to develop your personality, talents and abilities?  </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7" name="Text Placeholder 1"/>
          <p:cNvSpPr txBox="1"/>
          <p:nvPr>
            <p:ph type="body" sz="quarter" idx="1"/>
          </p:nvPr>
        </p:nvSpPr>
        <p:spPr>
          <a:xfrm>
            <a:off x="528740" y="428035"/>
            <a:ext cx="4338535" cy="921004"/>
          </a:xfrm>
          <a:prstGeom prst="rect">
            <a:avLst/>
          </a:prstGeom>
        </p:spPr>
        <p:txBody>
          <a:bodyPr/>
          <a:lstStyle>
            <a:lvl1pPr defTabSz="896111">
              <a:spcBef>
                <a:spcPts val="900"/>
              </a:spcBef>
              <a:defRPr b="0" spc="98" sz="2744">
                <a:latin typeface="Arial Black"/>
                <a:ea typeface="Arial Black"/>
                <a:cs typeface="Arial Black"/>
                <a:sym typeface="Arial Black"/>
              </a:defRPr>
            </a:lvl1pPr>
          </a:lstStyle>
          <a:p>
            <a:pPr/>
            <a:r>
              <a:t>EXPLORING ARTICLE 29</a:t>
            </a:r>
          </a:p>
        </p:txBody>
      </p:sp>
      <p:sp>
        <p:nvSpPr>
          <p:cNvPr id="298" name="Text Placeholder 2"/>
          <p:cNvSpPr/>
          <p:nvPr>
            <p:ph type="body" idx="21"/>
          </p:nvPr>
        </p:nvSpPr>
        <p:spPr>
          <a:xfrm>
            <a:off x="528636" y="6165551"/>
            <a:ext cx="10781619" cy="259487"/>
          </a:xfrm>
          <a:prstGeom prst="rect">
            <a:avLst/>
          </a:prstGeom>
          <a:extLst>
            <a:ext uri="{C572A759-6A51-4108-AA02-DFA0A04FC94B}">
              <ma14:wrappingTextBoxFlag xmlns:ma14="http://schemas.microsoft.com/office/mac/drawingml/2011/main" val="1"/>
            </a:ext>
          </a:extLst>
        </p:spPr>
        <p:txBody>
          <a:bodyPr/>
          <a:lstStyle>
            <a:lvl1pPr defTabSz="731520">
              <a:defRPr b="0" sz="1440">
                <a:latin typeface="Arial Black"/>
                <a:ea typeface="Arial Black"/>
                <a:cs typeface="Arial Black"/>
                <a:sym typeface="Arial Black"/>
              </a:defRPr>
            </a:lvl1pPr>
          </a:lstStyle>
          <a:p>
            <a:pPr/>
            <a:r>
              <a:t>What else did you think of?</a:t>
            </a:r>
          </a:p>
        </p:txBody>
      </p:sp>
      <p:sp>
        <p:nvSpPr>
          <p:cNvPr id="299" name="Text Placeholder 3"/>
          <p:cNvSpPr/>
          <p:nvPr>
            <p:ph type="body" idx="22"/>
          </p:nvPr>
        </p:nvSpPr>
        <p:spPr>
          <a:xfrm>
            <a:off x="528635" y="1563690"/>
            <a:ext cx="10781622" cy="448809"/>
          </a:xfrm>
          <a:prstGeom prst="rect">
            <a:avLst/>
          </a:prstGeom>
          <a:extLst>
            <a:ext uri="{C572A759-6A51-4108-AA02-DFA0A04FC94B}">
              <ma14:wrappingTextBoxFlag xmlns:ma14="http://schemas.microsoft.com/office/mac/drawingml/2011/main" val="1"/>
            </a:ext>
          </a:extLst>
        </p:spPr>
        <p:txBody>
          <a:bodyPr/>
          <a:lstStyle>
            <a:lvl1pPr>
              <a:defRPr b="0" sz="2000">
                <a:latin typeface="Arial Black"/>
                <a:ea typeface="Arial Black"/>
                <a:cs typeface="Arial Black"/>
                <a:sym typeface="Arial Black"/>
              </a:defRPr>
            </a:lvl1pPr>
          </a:lstStyle>
          <a:p>
            <a:pPr/>
            <a:r>
              <a:t>Did you think of these?</a:t>
            </a:r>
          </a:p>
        </p:txBody>
      </p:sp>
      <p:sp>
        <p:nvSpPr>
          <p:cNvPr id="300" name="Text Placeholder 4"/>
          <p:cNvSpPr/>
          <p:nvPr>
            <p:ph type="body" idx="23"/>
          </p:nvPr>
        </p:nvSpPr>
        <p:spPr>
          <a:xfrm>
            <a:off x="528636" y="2001455"/>
            <a:ext cx="11471580" cy="4369630"/>
          </a:xfrm>
          <a:prstGeom prst="rect">
            <a:avLst/>
          </a:prstGeom>
          <a:extLst>
            <a:ext uri="{C572A759-6A51-4108-AA02-DFA0A04FC94B}">
              <ma14:wrappingTextBoxFlag xmlns:ma14="http://schemas.microsoft.com/office/mac/drawingml/2011/main" val="1"/>
            </a:ext>
          </a:extLst>
        </p:spPr>
        <p:txBody>
          <a:bodyPr numCol="2"/>
          <a:lstStyle/>
          <a:p>
            <a:pPr marL="342900" indent="-342900">
              <a:lnSpc>
                <a:spcPct val="107000"/>
              </a:lnSpc>
              <a:buFont typeface="Symbol"/>
              <a:buChar char="·"/>
              <a:defRPr>
                <a:latin typeface="Arial"/>
                <a:ea typeface="Arial"/>
                <a:cs typeface="Arial"/>
                <a:sym typeface="Arial"/>
              </a:defRPr>
            </a:pPr>
            <a:r>
              <a:t>Support health and wellbeing</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Understanding human rights</a:t>
            </a:r>
          </a:p>
          <a:p>
            <a:pPr marL="342900" indent="-342900">
              <a:lnSpc>
                <a:spcPct val="107000"/>
              </a:lnSpc>
              <a:buFont typeface="Symbol"/>
              <a:buChar char="·"/>
              <a:defRPr>
                <a:latin typeface="Arial"/>
                <a:ea typeface="Arial"/>
                <a:cs typeface="Arial"/>
                <a:sym typeface="Arial"/>
              </a:defRPr>
            </a:pPr>
            <a:r>
              <a:t>Provide a safe space</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Treating you as an individual</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Learning about different careers</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Providing access to music, art and sports</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Giving you a voice</a:t>
            </a:r>
          </a:p>
          <a:p>
            <a:pPr marL="342900" indent="-342900">
              <a:lnSpc>
                <a:spcPct val="107000"/>
              </a:lnSpc>
              <a:buFont typeface="Symbol"/>
              <a:buChar char="·"/>
              <a:defRPr>
                <a:latin typeface="Arial"/>
                <a:ea typeface="Arial"/>
                <a:cs typeface="Arial"/>
                <a:sym typeface="Arial"/>
              </a:defRPr>
            </a:pPr>
          </a:p>
          <a:p>
            <a:pPr marL="342900" indent="-342900">
              <a:lnSpc>
                <a:spcPct val="107000"/>
              </a:lnSpc>
              <a:buFont typeface="Symbol"/>
              <a:buChar char="·"/>
              <a:defRPr>
                <a:latin typeface="Arial"/>
                <a:ea typeface="Arial"/>
                <a:cs typeface="Arial"/>
                <a:sym typeface="Arial"/>
              </a:defRPr>
            </a:pPr>
          </a:p>
          <a:p>
            <a:pPr marL="342900" indent="-342900">
              <a:lnSpc>
                <a:spcPct val="107000"/>
              </a:lnSpc>
              <a:buFont typeface="Symbol"/>
              <a:buChar char="·"/>
              <a:defRPr>
                <a:latin typeface="+mj-lt"/>
                <a:ea typeface="+mj-ea"/>
                <a:cs typeface="+mj-cs"/>
                <a:sym typeface="Calibri"/>
              </a:defRPr>
            </a:pPr>
          </a:p>
          <a:p>
            <a:pPr marL="342900" indent="-342900">
              <a:lnSpc>
                <a:spcPct val="107000"/>
              </a:lnSpc>
              <a:buFont typeface="Symbol"/>
              <a:buChar char="·"/>
              <a:defRPr>
                <a:latin typeface="Arial"/>
                <a:ea typeface="Arial"/>
                <a:cs typeface="Arial"/>
                <a:sym typeface="Arial"/>
              </a:defRPr>
            </a:pPr>
            <a:r>
              <a:t>Encourage friendships</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Trips</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Residentials</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Outdoor learning </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Clubs </a:t>
            </a:r>
            <a:r>
              <a:rPr sz="1300"/>
              <a:t> </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2" name="Text Placeholder 1"/>
          <p:cNvSpPr txBox="1"/>
          <p:nvPr>
            <p:ph type="body" sz="quarter" idx="1"/>
          </p:nvPr>
        </p:nvSpPr>
        <p:spPr>
          <a:xfrm>
            <a:off x="528742" y="552683"/>
            <a:ext cx="6536088" cy="671706"/>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PRIMARY ACTIVITIES</a:t>
            </a:r>
          </a:p>
        </p:txBody>
      </p:sp>
      <p:sp>
        <p:nvSpPr>
          <p:cNvPr id="303"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04" name="Rectangle 3"/>
          <p:cNvSpPr/>
          <p:nvPr/>
        </p:nvSpPr>
        <p:spPr>
          <a:xfrm>
            <a:off x="528740" y="2137472"/>
            <a:ext cx="6536089"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05" name="Rectangle 4"/>
          <p:cNvSpPr/>
          <p:nvPr/>
        </p:nvSpPr>
        <p:spPr>
          <a:xfrm>
            <a:off x="528740" y="4434356"/>
            <a:ext cx="5676117" cy="2151500"/>
          </a:xfrm>
          <a:prstGeom prst="rect">
            <a:avLst/>
          </a:prstGeom>
          <a:solidFill>
            <a:srgbClr val="FFFF00"/>
          </a:solidFill>
          <a:ln w="12700">
            <a:miter lim="400000"/>
          </a:ln>
        </p:spPr>
        <p:txBody>
          <a:bodyPr lIns="45719" rIns="45719" anchor="ctr"/>
          <a:lstStyle/>
          <a:p>
            <a:pPr algn="ctr">
              <a:defRPr>
                <a:solidFill>
                  <a:srgbClr val="FFFFFF"/>
                </a:solidFill>
              </a:defRPr>
            </a:pPr>
          </a:p>
        </p:txBody>
      </p:sp>
      <p:sp>
        <p:nvSpPr>
          <p:cNvPr id="306" name="Rectangle 5"/>
          <p:cNvSpPr/>
          <p:nvPr/>
        </p:nvSpPr>
        <p:spPr>
          <a:xfrm>
            <a:off x="7064829" y="2136586"/>
            <a:ext cx="4868186"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07" name="Rectangle 6"/>
          <p:cNvSpPr/>
          <p:nvPr/>
        </p:nvSpPr>
        <p:spPr>
          <a:xfrm>
            <a:off x="6204853" y="4434356"/>
            <a:ext cx="5728161"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08" name="TextBox 7"/>
          <p:cNvSpPr txBox="1"/>
          <p:nvPr/>
        </p:nvSpPr>
        <p:spPr>
          <a:xfrm>
            <a:off x="7509972" y="2473669"/>
            <a:ext cx="3977898" cy="14174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solidFill>
                  <a:srgbClr val="FFFFFF"/>
                </a:solidFill>
                <a:latin typeface="Arial"/>
                <a:ea typeface="Arial"/>
                <a:cs typeface="Arial"/>
                <a:sym typeface="Arial"/>
              </a:defRPr>
            </a:pPr>
            <a:r>
              <a:t>Watch and listen to </a:t>
            </a:r>
            <a:r>
              <a:rPr u="sng">
                <a:solidFill>
                  <a:srgbClr val="0563C1"/>
                </a:solidFill>
                <a:uFill>
                  <a:solidFill>
                    <a:srgbClr val="0563C1"/>
                  </a:solidFill>
                </a:uFill>
                <a:hlinkClick r:id="rId2" invalidUrl="" action="" tgtFrame="" tooltip="" history="1" highlightClick="0" endSnd="0"/>
              </a:rPr>
              <a:t>this story</a:t>
            </a:r>
            <a:r>
              <a:t>. What new activity would you like to try? How might you get started?  Share your ideas with a partner or your class. </a:t>
            </a:r>
          </a:p>
        </p:txBody>
      </p:sp>
      <p:sp>
        <p:nvSpPr>
          <p:cNvPr id="309" name="TextBox 9"/>
          <p:cNvSpPr txBox="1"/>
          <p:nvPr/>
        </p:nvSpPr>
        <p:spPr>
          <a:xfrm>
            <a:off x="612059" y="2473669"/>
            <a:ext cx="3869002" cy="14174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latin typeface="Arial"/>
                <a:ea typeface="Arial"/>
                <a:cs typeface="Arial"/>
                <a:sym typeface="Arial"/>
              </a:defRPr>
            </a:lvl1pPr>
          </a:lstStyle>
          <a:p>
            <a:pPr/>
            <a:r>
              <a:t>Which of the hobbies or activities in this video do you enjoy? What other hobbies can you think of? Make a list of all the hobbies that people in your class do. </a:t>
            </a:r>
          </a:p>
        </p:txBody>
      </p:sp>
      <p:sp>
        <p:nvSpPr>
          <p:cNvPr id="310" name="TextBox 10"/>
          <p:cNvSpPr txBox="1"/>
          <p:nvPr/>
        </p:nvSpPr>
        <p:spPr>
          <a:xfrm>
            <a:off x="816954" y="4637880"/>
            <a:ext cx="5099686" cy="16841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latin typeface="Arial"/>
                <a:ea typeface="Arial"/>
                <a:cs typeface="Arial"/>
                <a:sym typeface="Arial"/>
              </a:defRPr>
            </a:lvl1pPr>
          </a:lstStyle>
          <a:p>
            <a:pPr/>
            <a:r>
              <a:t>Work with a partner or small group. Talk about the things that you think each person is really good at or has a special talent for. Consider making a ‘Talent Tree’ for your class with each person’s picture on a leaf with their talents on the other side. </a:t>
            </a:r>
          </a:p>
        </p:txBody>
      </p:sp>
      <p:sp>
        <p:nvSpPr>
          <p:cNvPr id="311" name="TextBox 11"/>
          <p:cNvSpPr txBox="1"/>
          <p:nvPr/>
        </p:nvSpPr>
        <p:spPr>
          <a:xfrm>
            <a:off x="6370497" y="4494443"/>
            <a:ext cx="5396876" cy="19508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solidFill>
                  <a:srgbClr val="FFFFFF"/>
                </a:solidFill>
                <a:latin typeface="Arial"/>
                <a:ea typeface="Arial"/>
                <a:cs typeface="Arial"/>
                <a:sym typeface="Arial"/>
              </a:defRPr>
            </a:pPr>
            <a:r>
              <a:t>Everybody is different, but education is for everyone and no one should be discriminated against (Article 2).  </a:t>
            </a:r>
            <a:r>
              <a:rPr u="sng">
                <a:solidFill>
                  <a:srgbClr val="0563C1"/>
                </a:solidFill>
                <a:uFill>
                  <a:solidFill>
                    <a:srgbClr val="0563C1"/>
                  </a:solidFill>
                </a:uFill>
                <a:hlinkClick r:id="rId3" invalidUrl="" action="" tgtFrame="" tooltip="" history="1" highlightClick="0" endSnd="0"/>
              </a:rPr>
              <a:t>Play this game with CBeebies</a:t>
            </a:r>
            <a:r>
              <a:t> cartoon star Pablo, to see the different ways his friends like to learn and play. How do the adults in your school make sure that everyone can enjoy their education and develop their talents and abilities? </a:t>
            </a:r>
          </a:p>
        </p:txBody>
      </p:sp>
      <p:pic>
        <p:nvPicPr>
          <p:cNvPr id="312" name="Your hobby song for kids - What do you like to do? English class in kindergartenOnline Media 8" descr="Your hobby song for kids - What do you like to do? English class in kindergartenOnline Media 8"/>
          <p:cNvPicPr>
            <a:picLocks noChangeAspect="0"/>
          </p:cNvPicPr>
          <p:nvPr>
            <a:videoFile xmlns:mc="http://schemas.openxmlformats.org/markup-compatibility/2006" r:link="rId4" mc:Ignorable="aiw"/>
          </p:nvPr>
        </p:nvPicPr>
        <p:blipFill>
          <a:blip r:embed="rId5">
            <a:extLst/>
          </a:blip>
          <a:stretch>
            <a:fillRect/>
          </a:stretch>
        </p:blipFill>
        <p:spPr>
          <a:xfrm>
            <a:off x="4564379" y="2591643"/>
            <a:ext cx="2197134" cy="1241381"/>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312"/>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3" grpId="1" fill="hold">
                                  <p:stCondLst>
                                    <p:cond delay="0"/>
                                  </p:stCondLst>
                                  <p:childTnLst>
                                    <p:cmd type="call" cmd="stop">
                                      <p:cBhvr>
                                        <p:cTn id="10" dur="1000" fill="hold"/>
                                        <p:tgtEl>
                                          <p:spTgt spid="312"/>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1" fill="hold" display="0">
                  <p:stCondLst>
                    <p:cond delay="indefinite"/>
                  </p:stCondLst>
                </p:cTn>
                <p:tgtEl>
                  <p:spTgt spid="312"/>
                </p:tgtEl>
              </p:cMediaNode>
            </p:video>
            <p:seq concurrent="1" prevAc="none" nextAc="seek">
              <p:cTn id="12" evtFilter="cancelBubble" nodeType="interactiveSeq" restart="whenNotActive" fill="hold">
                <p:stCondLst>
                  <p:cond delay="0" evt="onClick">
                    <p:tgtEl>
                      <p:spTgt spid="312"/>
                    </p:tgtEl>
                  </p:cond>
                </p:stCondLst>
                <p:endSync delay="0" evt="end">
                  <p:rtn val="all"/>
                </p:endSync>
                <p:childTnLst>
                  <p:par>
                    <p:cTn id="13" fill="hold">
                      <p:stCondLst>
                        <p:cond delay="0"/>
                      </p:stCondLst>
                      <p:childTnLst>
                        <p:par>
                          <p:cTn id="14" fill="hold">
                            <p:stCondLst>
                              <p:cond delay="0"/>
                            </p:stCondLst>
                            <p:childTnLst>
                              <p:par>
                                <p:cTn id="15" presetClass="mediacall" nodeType="clickEffect" presetSubtype="0" presetID="2" fill="hold">
                                  <p:stCondLst>
                                    <p:cond delay="0"/>
                                  </p:stCondLst>
                                  <p:childTnLst>
                                    <p:cmd type="call" cmd="togglePause">
                                      <p:cBhvr>
                                        <p:cTn id="16" dur="1" fill="hold"/>
                                        <p:tgtEl>
                                          <p:spTgt spid="312"/>
                                        </p:tgtEl>
                                      </p:cBhvr>
                                    </p:cmd>
                                  </p:childTnLst>
                                </p:cTn>
                              </p:par>
                            </p:childTnLst>
                          </p:cTn>
                        </p:par>
                      </p:childTnLst>
                    </p:cTn>
                  </p:par>
                </p:childTnLst>
              </p:cTn>
              <p:nextCondLst>
                <p:cond delay="0" evt="onClick">
                  <p:tgtEl>
                    <p:spTgt spid="312"/>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4" name="Text Placeholder 1"/>
          <p:cNvSpPr txBox="1"/>
          <p:nvPr>
            <p:ph type="body" sz="quarter" idx="1"/>
          </p:nvPr>
        </p:nvSpPr>
        <p:spPr>
          <a:xfrm>
            <a:off x="528741" y="552683"/>
            <a:ext cx="7113028" cy="671706"/>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PRIMARY ACTIVITIES 2</a:t>
            </a:r>
          </a:p>
        </p:txBody>
      </p:sp>
      <p:sp>
        <p:nvSpPr>
          <p:cNvPr id="315"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16" name="Rectangle 3"/>
          <p:cNvSpPr/>
          <p:nvPr/>
        </p:nvSpPr>
        <p:spPr>
          <a:xfrm>
            <a:off x="528741" y="2137472"/>
            <a:ext cx="5060402"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17" name="Rectangle 4"/>
          <p:cNvSpPr/>
          <p:nvPr/>
        </p:nvSpPr>
        <p:spPr>
          <a:xfrm>
            <a:off x="528741" y="4434356"/>
            <a:ext cx="7113028"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18" name="Rectangle 5"/>
          <p:cNvSpPr/>
          <p:nvPr/>
        </p:nvSpPr>
        <p:spPr>
          <a:xfrm>
            <a:off x="5589142" y="2137472"/>
            <a:ext cx="6343872"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19" name="Rectangle 6"/>
          <p:cNvSpPr/>
          <p:nvPr/>
        </p:nvSpPr>
        <p:spPr>
          <a:xfrm>
            <a:off x="7641769" y="4434356"/>
            <a:ext cx="4291244" cy="2151500"/>
          </a:xfrm>
          <a:prstGeom prst="rect">
            <a:avLst/>
          </a:prstGeom>
          <a:solidFill>
            <a:srgbClr val="FFFF00"/>
          </a:solidFill>
          <a:ln w="12700">
            <a:miter lim="400000"/>
          </a:ln>
        </p:spPr>
        <p:txBody>
          <a:bodyPr lIns="45719" rIns="45719" anchor="ctr"/>
          <a:lstStyle/>
          <a:p>
            <a:pPr algn="ctr">
              <a:defRPr>
                <a:solidFill>
                  <a:srgbClr val="FFFFFF"/>
                </a:solidFill>
              </a:defRPr>
            </a:pPr>
          </a:p>
        </p:txBody>
      </p:sp>
      <p:sp>
        <p:nvSpPr>
          <p:cNvPr id="320" name="TextBox 7"/>
          <p:cNvSpPr txBox="1"/>
          <p:nvPr/>
        </p:nvSpPr>
        <p:spPr>
          <a:xfrm>
            <a:off x="680907" y="4579523"/>
            <a:ext cx="4314604" cy="16849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solidFill>
                  <a:srgbClr val="FFFFFF"/>
                </a:solidFill>
                <a:latin typeface="Arial"/>
                <a:ea typeface="Arial"/>
                <a:cs typeface="Arial"/>
                <a:sym typeface="Arial"/>
              </a:defRPr>
            </a:lvl1pPr>
          </a:lstStyle>
          <a:p>
            <a:pPr/>
            <a:r>
              <a:t>Read The Dot by Peter H Reynolds. At the start of the story Vashti feels like she isn’t very good at art.  Can you think of a time where you have found something difficult but you have kept trying until it becomes easier or is there something you wish you could be better at?  Share with a friend and make a plan.  </a:t>
            </a:r>
          </a:p>
        </p:txBody>
      </p:sp>
      <p:sp>
        <p:nvSpPr>
          <p:cNvPr id="321" name="TextBox 10"/>
          <p:cNvSpPr txBox="1"/>
          <p:nvPr/>
        </p:nvSpPr>
        <p:spPr>
          <a:xfrm>
            <a:off x="7910059" y="4632431"/>
            <a:ext cx="3754663" cy="14174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latin typeface="Arial"/>
                <a:ea typeface="Arial"/>
                <a:cs typeface="Arial"/>
                <a:sym typeface="Arial"/>
              </a:defRPr>
            </a:lvl1pPr>
          </a:lstStyle>
          <a:p>
            <a:pPr/>
            <a:r>
              <a:t>Article 29 includes developing respect for human rights. How does your school community show that this is an important part of your education?</a:t>
            </a:r>
          </a:p>
        </p:txBody>
      </p:sp>
      <p:sp>
        <p:nvSpPr>
          <p:cNvPr id="322" name="TextBox 11"/>
          <p:cNvSpPr txBox="1"/>
          <p:nvPr/>
        </p:nvSpPr>
        <p:spPr>
          <a:xfrm>
            <a:off x="5898722" y="2311249"/>
            <a:ext cx="5724710" cy="14174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latin typeface="Arial"/>
                <a:ea typeface="Arial"/>
                <a:cs typeface="Arial"/>
                <a:sym typeface="Arial"/>
              </a:defRPr>
            </a:lvl1pPr>
          </a:lstStyle>
          <a:p>
            <a:pPr/>
            <a:r>
              <a:t>Article 29 says that education should develop your personality, abilities and talents. Look up these words and discuss their meaning as a class. Create a drawing or write a poem or story to show some of your abilities and talents or an aspect of your personality. </a:t>
            </a:r>
          </a:p>
        </p:txBody>
      </p:sp>
      <p:sp>
        <p:nvSpPr>
          <p:cNvPr id="323" name="TextBox 12"/>
          <p:cNvSpPr txBox="1"/>
          <p:nvPr/>
        </p:nvSpPr>
        <p:spPr>
          <a:xfrm>
            <a:off x="680906" y="2197559"/>
            <a:ext cx="3474828" cy="19508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solidFill>
                  <a:srgbClr val="FFFFFF"/>
                </a:solidFill>
                <a:latin typeface="Arial"/>
                <a:ea typeface="Arial"/>
                <a:cs typeface="Arial"/>
                <a:sym typeface="Arial"/>
              </a:defRPr>
            </a:pPr>
            <a:r>
              <a:t>Article 29 talks about developing talents, but what is talent? Take a look at </a:t>
            </a:r>
            <a:r>
              <a:rPr u="sng">
                <a:solidFill>
                  <a:srgbClr val="0563C1"/>
                </a:solidFill>
                <a:uFill>
                  <a:solidFill>
                    <a:srgbClr val="0563C1"/>
                  </a:solidFill>
                </a:uFill>
                <a:hlinkClick r:id="rId2" invalidUrl="" action="" tgtFrame="" tooltip="" history="1" highlightClick="0" endSnd="0"/>
              </a:rPr>
              <a:t>this Sport Scotland video</a:t>
            </a:r>
            <a:r>
              <a:t> discussing the role of talent in sport and work with a partner to decide on your top tips for how to develop a talent.</a:t>
            </a:r>
          </a:p>
        </p:txBody>
      </p:sp>
      <p:pic>
        <p:nvPicPr>
          <p:cNvPr id="324" name="The Dot by Peter H Reynolds :  a wonderful story about art and creativity for kidsOnline Media 14" descr="The Dot by Peter H Reynolds :  a wonderful story about art and creativity for kidsOnline Media 14"/>
          <p:cNvPicPr>
            <a:picLocks noChangeAspect="0"/>
          </p:cNvPicPr>
          <p:nvPr>
            <a:videoFile xmlns:mc="http://schemas.openxmlformats.org/markup-compatibility/2006" r:link="rId3" mc:Ignorable="aiw"/>
          </p:nvPr>
        </p:nvPicPr>
        <p:blipFill>
          <a:blip r:embed="rId4">
            <a:extLst/>
          </a:blip>
          <a:stretch>
            <a:fillRect/>
          </a:stretch>
        </p:blipFill>
        <p:spPr>
          <a:xfrm>
            <a:off x="5147676" y="4626278"/>
            <a:ext cx="2215382" cy="1251691"/>
          </a:xfrm>
          <a:prstGeom prst="rect">
            <a:avLst/>
          </a:prstGeom>
        </p:spPr>
      </p:pic>
      <p:pic>
        <p:nvPicPr>
          <p:cNvPr id="325" name="Understanding TalentOnline Media 8" descr="Understanding TalentOnline Media 8"/>
          <p:cNvPicPr>
            <a:picLocks noChangeAspect="0"/>
          </p:cNvPicPr>
          <p:nvPr>
            <a:videoFile xmlns:mc="http://schemas.openxmlformats.org/markup-compatibility/2006" r:link="rId5" mc:Ignorable="aiw"/>
          </p:nvPr>
        </p:nvPicPr>
        <p:blipFill>
          <a:blip r:embed="rId6">
            <a:extLst/>
          </a:blip>
          <a:stretch>
            <a:fillRect/>
          </a:stretch>
        </p:blipFill>
        <p:spPr>
          <a:xfrm>
            <a:off x="4189834" y="2311250"/>
            <a:ext cx="1219123" cy="688804"/>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324"/>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1" grpId="2" fill="hold">
                                  <p:stCondLst>
                                    <p:cond delay="0"/>
                                  </p:stCondLst>
                                  <p:childTnLst>
                                    <p:cmd type="call" cmd="playFrom(0.0)">
                                      <p:cBhvr>
                                        <p:cTn id="10" dur="1" fill="hold"/>
                                        <p:tgtEl>
                                          <p:spTgt spid="325"/>
                                        </p:tgtEl>
                                      </p:cBhvr>
                                    </p:cmd>
                                  </p:childTnLst>
                                </p:cTn>
                              </p:par>
                            </p:childTnLst>
                          </p:cTn>
                        </p:par>
                      </p:childTnLst>
                    </p:cTn>
                  </p:par>
                  <p:par>
                    <p:cTn id="11" fill="hold">
                      <p:stCondLst>
                        <p:cond delay="indefinite"/>
                      </p:stCondLst>
                      <p:childTnLst>
                        <p:par>
                          <p:cTn id="12" fill="hold">
                            <p:stCondLst>
                              <p:cond delay="0"/>
                            </p:stCondLst>
                            <p:childTnLst>
                              <p:par>
                                <p:cTn id="13" presetClass="mediacall" nodeType="clickEffect" presetSubtype="0" presetID="3" grpId="1" fill="hold">
                                  <p:stCondLst>
                                    <p:cond delay="0"/>
                                  </p:stCondLst>
                                  <p:childTnLst>
                                    <p:cmd type="call" cmd="stop">
                                      <p:cBhvr>
                                        <p:cTn id="14" dur="1000" fill="hold"/>
                                        <p:tgtEl>
                                          <p:spTgt spid="324"/>
                                        </p:tgtEl>
                                      </p:cBhvr>
                                    </p:cmd>
                                  </p:childTnLst>
                                </p:cTn>
                              </p:par>
                            </p:childTnLst>
                          </p:cTn>
                        </p:par>
                      </p:childTnLst>
                    </p:cTn>
                  </p:par>
                  <p:par>
                    <p:cTn id="15" fill="hold">
                      <p:stCondLst>
                        <p:cond delay="indefinite"/>
                      </p:stCondLst>
                      <p:childTnLst>
                        <p:par>
                          <p:cTn id="16" fill="hold">
                            <p:stCondLst>
                              <p:cond delay="0"/>
                            </p:stCondLst>
                            <p:childTnLst>
                              <p:par>
                                <p:cTn id="17" presetClass="mediacall" nodeType="clickEffect" presetSubtype="0" presetID="3" grpId="2" fill="hold">
                                  <p:stCondLst>
                                    <p:cond delay="0"/>
                                  </p:stCondLst>
                                  <p:childTnLst>
                                    <p:cmd type="call" cmd="stop">
                                      <p:cBhvr>
                                        <p:cTn id="18" dur="1000" fill="hold"/>
                                        <p:tgtEl>
                                          <p:spTgt spid="325"/>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9" fill="hold" display="0">
                  <p:stCondLst>
                    <p:cond delay="indefinite"/>
                  </p:stCondLst>
                </p:cTn>
                <p:tgtEl>
                  <p:spTgt spid="324"/>
                </p:tgtEl>
              </p:cMediaNode>
            </p:video>
            <p:seq concurrent="1" prevAc="none" nextAc="seek">
              <p:cTn id="20" evtFilter="cancelBubble" nodeType="interactiveSeq" restart="whenNotActive" fill="hold">
                <p:stCondLst>
                  <p:cond delay="0" evt="onClick">
                    <p:tgtEl>
                      <p:spTgt spid="324"/>
                    </p:tgtEl>
                  </p:cond>
                </p:stCondLst>
                <p:endSync delay="0" evt="end">
                  <p:rtn val="all"/>
                </p:endSync>
                <p:childTnLst>
                  <p:par>
                    <p:cTn id="21" fill="hold">
                      <p:stCondLst>
                        <p:cond delay="0"/>
                      </p:stCondLst>
                      <p:childTnLst>
                        <p:par>
                          <p:cTn id="22" fill="hold">
                            <p:stCondLst>
                              <p:cond delay="0"/>
                            </p:stCondLst>
                            <p:childTnLst>
                              <p:par>
                                <p:cTn id="23" presetClass="mediacall" nodeType="clickEffect" presetSubtype="0" presetID="2" fill="hold">
                                  <p:stCondLst>
                                    <p:cond delay="0"/>
                                  </p:stCondLst>
                                  <p:childTnLst>
                                    <p:cmd type="call" cmd="togglePause">
                                      <p:cBhvr>
                                        <p:cTn id="24" dur="1" fill="hold"/>
                                        <p:tgtEl>
                                          <p:spTgt spid="324"/>
                                        </p:tgtEl>
                                      </p:cBhvr>
                                    </p:cmd>
                                  </p:childTnLst>
                                </p:cTn>
                              </p:par>
                            </p:childTnLst>
                          </p:cTn>
                        </p:par>
                      </p:childTnLst>
                    </p:cTn>
                  </p:par>
                </p:childTnLst>
              </p:cTn>
              <p:nextCondLst>
                <p:cond delay="0" evt="onClick">
                  <p:tgtEl>
                    <p:spTgt spid="324"/>
                  </p:tgtEl>
                </p:cond>
              </p:nextCondLst>
            </p:seq>
            <p:video fullScrn="0">
              <p:cMediaNode mute="0" showWhenStopped="1" numSld="1" vol="80000">
                <p:cTn id="25" fill="hold" display="0">
                  <p:stCondLst>
                    <p:cond delay="indefinite"/>
                  </p:stCondLst>
                </p:cTn>
                <p:tgtEl>
                  <p:spTgt spid="325"/>
                </p:tgtEl>
              </p:cMediaNode>
            </p:video>
            <p:seq concurrent="1" prevAc="none" nextAc="seek">
              <p:cTn id="26" evtFilter="cancelBubble" nodeType="interactiveSeq" restart="whenNotActive" fill="hold">
                <p:stCondLst>
                  <p:cond delay="0" evt="onClick">
                    <p:tgtEl>
                      <p:spTgt spid="325"/>
                    </p:tgtEl>
                  </p:cond>
                </p:stCondLst>
                <p:endSync delay="0" evt="end">
                  <p:rtn val="all"/>
                </p:endSync>
                <p:childTnLst>
                  <p:par>
                    <p:cTn id="27" fill="hold">
                      <p:stCondLst>
                        <p:cond delay="0"/>
                      </p:stCondLst>
                      <p:childTnLst>
                        <p:par>
                          <p:cTn id="28" fill="hold">
                            <p:stCondLst>
                              <p:cond delay="0"/>
                            </p:stCondLst>
                            <p:childTnLst>
                              <p:par>
                                <p:cTn id="29" presetClass="mediacall" nodeType="clickEffect" presetSubtype="0" presetID="2" fill="hold">
                                  <p:stCondLst>
                                    <p:cond delay="0"/>
                                  </p:stCondLst>
                                  <p:childTnLst>
                                    <p:cmd type="call" cmd="togglePause">
                                      <p:cBhvr>
                                        <p:cTn id="30" dur="1" fill="hold"/>
                                        <p:tgtEl>
                                          <p:spTgt spid="325"/>
                                        </p:tgtEl>
                                      </p:cBhvr>
                                    </p:cmd>
                                  </p:childTnLst>
                                </p:cTn>
                              </p:par>
                            </p:childTnLst>
                          </p:cTn>
                        </p:par>
                      </p:childTnLst>
                    </p:cTn>
                  </p:par>
                </p:childTnLst>
              </p:cTn>
              <p:nextCondLst>
                <p:cond delay="0" evt="onClick">
                  <p:tgtEl>
                    <p:spTgt spid="325"/>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7" name="Text Placeholder 1"/>
          <p:cNvSpPr txBox="1"/>
          <p:nvPr>
            <p:ph type="body" sz="quarter" idx="1"/>
          </p:nvPr>
        </p:nvSpPr>
        <p:spPr>
          <a:xfrm>
            <a:off x="528741" y="552683"/>
            <a:ext cx="7113028" cy="671706"/>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PRIMARY ACTIVITIES 3</a:t>
            </a:r>
          </a:p>
        </p:txBody>
      </p:sp>
      <p:sp>
        <p:nvSpPr>
          <p:cNvPr id="328"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29" name="Rectangle 3"/>
          <p:cNvSpPr/>
          <p:nvPr/>
        </p:nvSpPr>
        <p:spPr>
          <a:xfrm>
            <a:off x="528740" y="2137472"/>
            <a:ext cx="5567260"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30" name="Rectangle 4"/>
          <p:cNvSpPr/>
          <p:nvPr/>
        </p:nvSpPr>
        <p:spPr>
          <a:xfrm>
            <a:off x="528741" y="4434356"/>
            <a:ext cx="6793256"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31" name="Rectangle 5"/>
          <p:cNvSpPr/>
          <p:nvPr/>
        </p:nvSpPr>
        <p:spPr>
          <a:xfrm>
            <a:off x="6095998" y="2137472"/>
            <a:ext cx="5837016"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32" name="Rectangle 6"/>
          <p:cNvSpPr/>
          <p:nvPr/>
        </p:nvSpPr>
        <p:spPr>
          <a:xfrm>
            <a:off x="7321998" y="4434356"/>
            <a:ext cx="4611016" cy="2151500"/>
          </a:xfrm>
          <a:prstGeom prst="rect">
            <a:avLst/>
          </a:prstGeom>
          <a:solidFill>
            <a:srgbClr val="FFFF00"/>
          </a:solidFill>
          <a:ln w="12700">
            <a:miter lim="400000"/>
          </a:ln>
        </p:spPr>
        <p:txBody>
          <a:bodyPr lIns="45719" rIns="45719" anchor="ctr"/>
          <a:lstStyle/>
          <a:p>
            <a:pPr algn="ctr">
              <a:defRPr>
                <a:solidFill>
                  <a:srgbClr val="FFFFFF"/>
                </a:solidFill>
              </a:defRPr>
            </a:pPr>
          </a:p>
        </p:txBody>
      </p:sp>
      <p:sp>
        <p:nvSpPr>
          <p:cNvPr id="333" name="TextBox 7"/>
          <p:cNvSpPr txBox="1"/>
          <p:nvPr/>
        </p:nvSpPr>
        <p:spPr>
          <a:xfrm>
            <a:off x="749515" y="4749389"/>
            <a:ext cx="6325992" cy="89842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400">
                <a:solidFill>
                  <a:srgbClr val="FFFFFF"/>
                </a:solidFill>
                <a:latin typeface="Arial"/>
                <a:ea typeface="Arial"/>
                <a:cs typeface="Arial"/>
                <a:sym typeface="Arial"/>
              </a:defRPr>
            </a:lvl1pPr>
          </a:lstStyle>
          <a:p>
            <a:pPr/>
            <a:r>
              <a:t>Carry out a survey in your class to find out what the most popular hobbies and interests are. How can your school help people to enjoy their favourite things to do? How can your school celebrate everyone’s talents? Share your ideas with your school council.    </a:t>
            </a:r>
          </a:p>
        </p:txBody>
      </p:sp>
      <p:sp>
        <p:nvSpPr>
          <p:cNvPr id="334" name="TextBox 10"/>
          <p:cNvSpPr txBox="1"/>
          <p:nvPr/>
        </p:nvSpPr>
        <p:spPr>
          <a:xfrm>
            <a:off x="7367717" y="4749389"/>
            <a:ext cx="4350853" cy="3133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latin typeface="Arial"/>
                <a:ea typeface="Arial"/>
                <a:cs typeface="Arial"/>
                <a:sym typeface="Arial"/>
              </a:defRPr>
            </a:lvl1pPr>
          </a:lstStyle>
          <a:p>
            <a:pPr/>
            <a:r>
              <a:t> </a:t>
            </a:r>
          </a:p>
        </p:txBody>
      </p:sp>
      <p:sp>
        <p:nvSpPr>
          <p:cNvPr id="335" name="TextBox 11"/>
          <p:cNvSpPr txBox="1"/>
          <p:nvPr/>
        </p:nvSpPr>
        <p:spPr>
          <a:xfrm>
            <a:off x="6198964" y="2305280"/>
            <a:ext cx="5519606" cy="12277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latin typeface="Arial"/>
                <a:ea typeface="Arial"/>
                <a:cs typeface="Arial"/>
                <a:sym typeface="Arial"/>
              </a:defRPr>
            </a:lvl1pPr>
          </a:lstStyle>
          <a:p>
            <a:pPr/>
            <a:r>
              <a:t>Article 29 says that children should be encouraged to respect their own and other cultures. How do you celebrate different cultures at your school? Create a display showing how this happens at your school and talk about why this is important.</a:t>
            </a:r>
          </a:p>
        </p:txBody>
      </p:sp>
      <p:sp>
        <p:nvSpPr>
          <p:cNvPr id="336" name="TextBox 12"/>
          <p:cNvSpPr txBox="1"/>
          <p:nvPr/>
        </p:nvSpPr>
        <p:spPr>
          <a:xfrm>
            <a:off x="749514" y="2305280"/>
            <a:ext cx="5125710" cy="1456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solidFill>
                  <a:srgbClr val="FFFFFF"/>
                </a:solidFill>
                <a:latin typeface="Arial"/>
                <a:ea typeface="Arial"/>
                <a:cs typeface="Arial"/>
                <a:sym typeface="Arial"/>
              </a:defRPr>
            </a:pPr>
            <a:r>
              <a:t>Article 29 also says we should learn about how to respect our environment – </a:t>
            </a:r>
            <a:r>
              <a:rPr u="sng">
                <a:solidFill>
                  <a:srgbClr val="0563C1"/>
                </a:solidFill>
                <a:uFill>
                  <a:solidFill>
                    <a:srgbClr val="0563C1"/>
                  </a:solidFill>
                </a:uFill>
                <a:hlinkClick r:id="rId2" invalidUrl="" action="" tgtFrame="" tooltip="" history="1" highlightClick="0" endSnd="0"/>
              </a:rPr>
              <a:t>in this video</a:t>
            </a:r>
            <a:r>
              <a:t>, children talk about the importance of nature and what they’ve been doing to raise awareness. Upload your own tree picture to the digital forest. What could you do to be more nature positive at your school?   </a:t>
            </a:r>
          </a:p>
        </p:txBody>
      </p:sp>
      <p:sp>
        <p:nvSpPr>
          <p:cNvPr id="337" name="TextBox 9"/>
          <p:cNvSpPr txBox="1"/>
          <p:nvPr/>
        </p:nvSpPr>
        <p:spPr>
          <a:xfrm>
            <a:off x="7536441" y="4602164"/>
            <a:ext cx="4350852" cy="7705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latin typeface="Arial"/>
                <a:ea typeface="Arial"/>
                <a:cs typeface="Arial"/>
                <a:sym typeface="Arial"/>
              </a:defRPr>
            </a:pPr>
            <a:r>
              <a:t>Consider ways that you and others can raise awareness of and get involved with the climate action pledges found </a:t>
            </a:r>
            <a:r>
              <a:rPr u="sng">
                <a:solidFill>
                  <a:srgbClr val="0563C1"/>
                </a:solidFill>
                <a:uFill>
                  <a:solidFill>
                    <a:srgbClr val="0563C1"/>
                  </a:solidFill>
                </a:uFill>
                <a:hlinkClick r:id="rId3" invalidUrl="" action="" tgtFrame="" tooltip="" history="1" highlightClick="0" endSnd="0"/>
              </a:rPr>
              <a:t>here</a:t>
            </a:r>
            <a:r>
              <a:t>. </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9" name="Text Placeholder 1"/>
          <p:cNvSpPr txBox="1"/>
          <p:nvPr>
            <p:ph type="body" sz="quarter" idx="1"/>
          </p:nvPr>
        </p:nvSpPr>
        <p:spPr>
          <a:xfrm>
            <a:off x="528741" y="552685"/>
            <a:ext cx="7396058" cy="671705"/>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SECONDARY ACTIVITIES</a:t>
            </a:r>
          </a:p>
        </p:txBody>
      </p:sp>
      <p:sp>
        <p:nvSpPr>
          <p:cNvPr id="340"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41" name="Rectangle 3"/>
          <p:cNvSpPr/>
          <p:nvPr/>
        </p:nvSpPr>
        <p:spPr>
          <a:xfrm>
            <a:off x="528740" y="2137472"/>
            <a:ext cx="5478478"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42" name="Rectangle 4"/>
          <p:cNvSpPr/>
          <p:nvPr/>
        </p:nvSpPr>
        <p:spPr>
          <a:xfrm>
            <a:off x="528741" y="4434356"/>
            <a:ext cx="4510306" cy="2151500"/>
          </a:xfrm>
          <a:prstGeom prst="rect">
            <a:avLst/>
          </a:prstGeom>
          <a:solidFill>
            <a:srgbClr val="FF6937"/>
          </a:solidFill>
          <a:ln w="12700">
            <a:miter lim="400000"/>
          </a:ln>
        </p:spPr>
        <p:txBody>
          <a:bodyPr lIns="45719" rIns="45719" anchor="ctr"/>
          <a:lstStyle/>
          <a:p>
            <a:pPr algn="ctr">
              <a:defRPr>
                <a:solidFill>
                  <a:srgbClr val="FFFFFF"/>
                </a:solidFill>
              </a:defRPr>
            </a:pPr>
          </a:p>
        </p:txBody>
      </p:sp>
      <p:sp>
        <p:nvSpPr>
          <p:cNvPr id="343" name="Rectangle 5"/>
          <p:cNvSpPr/>
          <p:nvPr/>
        </p:nvSpPr>
        <p:spPr>
          <a:xfrm>
            <a:off x="6007217" y="2137472"/>
            <a:ext cx="5915245"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44" name="Rectangle 6"/>
          <p:cNvSpPr/>
          <p:nvPr/>
        </p:nvSpPr>
        <p:spPr>
          <a:xfrm>
            <a:off x="5039046" y="4434356"/>
            <a:ext cx="6893967"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45" name="TextBox 7"/>
          <p:cNvSpPr txBox="1"/>
          <p:nvPr/>
        </p:nvSpPr>
        <p:spPr>
          <a:xfrm>
            <a:off x="672722" y="2243725"/>
            <a:ext cx="3281455" cy="180053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300">
                <a:latin typeface="Arial"/>
                <a:ea typeface="Arial"/>
                <a:cs typeface="Arial"/>
                <a:sym typeface="Arial"/>
              </a:defRPr>
            </a:lvl1pPr>
          </a:lstStyle>
          <a:p>
            <a:pPr/>
            <a:r>
              <a:t>Article 29 describes what education should focus on and stresses its importance. Watch this video that highlights what education means to children around the world. How is this similar to what education means to you? Discuss the barriers that children across the world face when accessing education and raise awareness of this issue in your local community. </a:t>
            </a:r>
          </a:p>
        </p:txBody>
      </p:sp>
      <p:sp>
        <p:nvSpPr>
          <p:cNvPr id="346" name="TextBox 8"/>
          <p:cNvSpPr txBox="1"/>
          <p:nvPr/>
        </p:nvSpPr>
        <p:spPr>
          <a:xfrm>
            <a:off x="672721" y="4505536"/>
            <a:ext cx="4190292" cy="19135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latin typeface="Arial"/>
                <a:ea typeface="Arial"/>
                <a:cs typeface="Arial"/>
                <a:sym typeface="Arial"/>
              </a:defRPr>
            </a:lvl1pPr>
          </a:lstStyle>
          <a:p>
            <a:pPr/>
            <a:r>
              <a:t>School is not the only place that we learn.  Think about the other places and situations in which you learn new skills or develop your talents. Consider undertaking a survey in your class/school to find out what the most popular hobbies and interests are. How can your school help people to enjoy their favourite things to do? </a:t>
            </a:r>
          </a:p>
        </p:txBody>
      </p:sp>
      <p:sp>
        <p:nvSpPr>
          <p:cNvPr id="347" name="TextBox 10"/>
          <p:cNvSpPr txBox="1"/>
          <p:nvPr/>
        </p:nvSpPr>
        <p:spPr>
          <a:xfrm>
            <a:off x="6287573" y="2336057"/>
            <a:ext cx="5407763" cy="16849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solidFill>
                  <a:srgbClr val="FFFFFF"/>
                </a:solidFill>
                <a:latin typeface="Arial"/>
                <a:ea typeface="Arial"/>
                <a:cs typeface="Arial"/>
                <a:sym typeface="Arial"/>
              </a:defRPr>
            </a:lvl1pPr>
          </a:lstStyle>
          <a:p>
            <a:pPr/>
            <a:r>
              <a:t>Read the wording of Article 29 again. Think about how well your school encourages young people to respect: themselves, others, human rights, their parents and the environment. Rate each category out of 5 with 0 as no encouragement and 5 for lots of encouragement. Share your results with a friend from your school or your school council. What could your school do to improve its rating? </a:t>
            </a:r>
          </a:p>
        </p:txBody>
      </p:sp>
      <p:pic>
        <p:nvPicPr>
          <p:cNvPr id="348" name="What does education mean to you? | UNICEFOnline Media 12" descr="What does education mean to you? | UNICEFOnline Media 12"/>
          <p:cNvPicPr>
            <a:picLocks noChangeAspect="0"/>
          </p:cNvPicPr>
          <p:nvPr>
            <a:videoFile xmlns:mc="http://schemas.openxmlformats.org/markup-compatibility/2006" r:link="rId2" mc:Ignorable="aiw"/>
          </p:nvPr>
        </p:nvPicPr>
        <p:blipFill>
          <a:blip r:embed="rId3">
            <a:extLst/>
          </a:blip>
          <a:stretch>
            <a:fillRect/>
          </a:stretch>
        </p:blipFill>
        <p:spPr>
          <a:xfrm>
            <a:off x="3992624" y="2354038"/>
            <a:ext cx="1902588" cy="1074963"/>
          </a:xfrm>
          <a:prstGeom prst="rect">
            <a:avLst/>
          </a:prstGeom>
        </p:spPr>
      </p:pic>
      <p:sp>
        <p:nvSpPr>
          <p:cNvPr id="349" name="TextBox 13"/>
          <p:cNvSpPr txBox="1"/>
          <p:nvPr/>
        </p:nvSpPr>
        <p:spPr>
          <a:xfrm>
            <a:off x="5245477" y="4505536"/>
            <a:ext cx="4190291" cy="19508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solidFill>
                  <a:srgbClr val="FFFFFF"/>
                </a:solidFill>
                <a:latin typeface="Arial"/>
                <a:ea typeface="Arial"/>
                <a:cs typeface="Arial"/>
                <a:sym typeface="Arial"/>
              </a:defRPr>
            </a:pPr>
            <a:r>
              <a:t>UNICEF has always supported the right to education around the world. Read and </a:t>
            </a:r>
            <a:r>
              <a:rPr u="sng">
                <a:solidFill>
                  <a:srgbClr val="0563C1"/>
                </a:solidFill>
                <a:uFill>
                  <a:solidFill>
                    <a:srgbClr val="0563C1"/>
                  </a:solidFill>
                </a:uFill>
                <a:hlinkClick r:id="rId4" invalidUrl="" action="" tgtFrame="" tooltip="" history="1" highlightClick="0" endSnd="0"/>
              </a:rPr>
              <a:t>watch the video </a:t>
            </a:r>
            <a:r>
              <a:t>about a School in a Box   Share what you have learnt with your class or year group. If you can, find out more about UNICEF’s work to support education around the world. </a:t>
            </a:r>
          </a:p>
        </p:txBody>
      </p:sp>
      <p:pic>
        <p:nvPicPr>
          <p:cNvPr id="350" name="Unboxing the School-in-a-Box KitOnline Media 14" descr="Unboxing the School-in-a-Box KitOnline Media 14"/>
          <p:cNvPicPr>
            <a:picLocks noChangeAspect="0"/>
          </p:cNvPicPr>
          <p:nvPr>
            <a:videoFile xmlns:mc="http://schemas.openxmlformats.org/markup-compatibility/2006" r:link="rId5" mc:Ignorable="aiw"/>
          </p:nvPr>
        </p:nvPicPr>
        <p:blipFill>
          <a:blip r:embed="rId6">
            <a:extLst/>
          </a:blip>
          <a:stretch>
            <a:fillRect/>
          </a:stretch>
        </p:blipFill>
        <p:spPr>
          <a:xfrm>
            <a:off x="9553725" y="4581345"/>
            <a:ext cx="2129213" cy="1203006"/>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348"/>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1" grpId="2" fill="hold">
                                  <p:stCondLst>
                                    <p:cond delay="0"/>
                                  </p:stCondLst>
                                  <p:childTnLst>
                                    <p:cmd type="call" cmd="playFrom(0.0)">
                                      <p:cBhvr>
                                        <p:cTn id="10" dur="1" fill="hold"/>
                                        <p:tgtEl>
                                          <p:spTgt spid="350"/>
                                        </p:tgtEl>
                                      </p:cBhvr>
                                    </p:cmd>
                                  </p:childTnLst>
                                </p:cTn>
                              </p:par>
                            </p:childTnLst>
                          </p:cTn>
                        </p:par>
                      </p:childTnLst>
                    </p:cTn>
                  </p:par>
                  <p:par>
                    <p:cTn id="11" fill="hold">
                      <p:stCondLst>
                        <p:cond delay="indefinite"/>
                      </p:stCondLst>
                      <p:childTnLst>
                        <p:par>
                          <p:cTn id="12" fill="hold">
                            <p:stCondLst>
                              <p:cond delay="0"/>
                            </p:stCondLst>
                            <p:childTnLst>
                              <p:par>
                                <p:cTn id="13" presetClass="mediacall" nodeType="clickEffect" presetSubtype="0" presetID="3" grpId="1" fill="hold">
                                  <p:stCondLst>
                                    <p:cond delay="0"/>
                                  </p:stCondLst>
                                  <p:childTnLst>
                                    <p:cmd type="call" cmd="stop">
                                      <p:cBhvr>
                                        <p:cTn id="14" dur="1000" fill="hold"/>
                                        <p:tgtEl>
                                          <p:spTgt spid="348"/>
                                        </p:tgtEl>
                                      </p:cBhvr>
                                    </p:cmd>
                                  </p:childTnLst>
                                </p:cTn>
                              </p:par>
                            </p:childTnLst>
                          </p:cTn>
                        </p:par>
                      </p:childTnLst>
                    </p:cTn>
                  </p:par>
                  <p:par>
                    <p:cTn id="15" fill="hold">
                      <p:stCondLst>
                        <p:cond delay="indefinite"/>
                      </p:stCondLst>
                      <p:childTnLst>
                        <p:par>
                          <p:cTn id="16" fill="hold">
                            <p:stCondLst>
                              <p:cond delay="0"/>
                            </p:stCondLst>
                            <p:childTnLst>
                              <p:par>
                                <p:cTn id="17" presetClass="mediacall" nodeType="clickEffect" presetSubtype="0" presetID="3" grpId="2" fill="hold">
                                  <p:stCondLst>
                                    <p:cond delay="0"/>
                                  </p:stCondLst>
                                  <p:childTnLst>
                                    <p:cmd type="call" cmd="stop">
                                      <p:cBhvr>
                                        <p:cTn id="18" dur="1000" fill="hold"/>
                                        <p:tgtEl>
                                          <p:spTgt spid="350"/>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9" fill="hold" display="0">
                  <p:stCondLst>
                    <p:cond delay="indefinite"/>
                  </p:stCondLst>
                </p:cTn>
                <p:tgtEl>
                  <p:spTgt spid="348"/>
                </p:tgtEl>
              </p:cMediaNode>
            </p:video>
            <p:seq concurrent="1" prevAc="none" nextAc="seek">
              <p:cTn id="20" evtFilter="cancelBubble" nodeType="interactiveSeq" restart="whenNotActive" fill="hold">
                <p:stCondLst>
                  <p:cond delay="0" evt="onClick">
                    <p:tgtEl>
                      <p:spTgt spid="348"/>
                    </p:tgtEl>
                  </p:cond>
                </p:stCondLst>
                <p:endSync delay="0" evt="end">
                  <p:rtn val="all"/>
                </p:endSync>
                <p:childTnLst>
                  <p:par>
                    <p:cTn id="21" fill="hold">
                      <p:stCondLst>
                        <p:cond delay="0"/>
                      </p:stCondLst>
                      <p:childTnLst>
                        <p:par>
                          <p:cTn id="22" fill="hold">
                            <p:stCondLst>
                              <p:cond delay="0"/>
                            </p:stCondLst>
                            <p:childTnLst>
                              <p:par>
                                <p:cTn id="23" presetClass="mediacall" nodeType="clickEffect" presetSubtype="0" presetID="2" fill="hold">
                                  <p:stCondLst>
                                    <p:cond delay="0"/>
                                  </p:stCondLst>
                                  <p:childTnLst>
                                    <p:cmd type="call" cmd="togglePause">
                                      <p:cBhvr>
                                        <p:cTn id="24" dur="1" fill="hold"/>
                                        <p:tgtEl>
                                          <p:spTgt spid="348"/>
                                        </p:tgtEl>
                                      </p:cBhvr>
                                    </p:cmd>
                                  </p:childTnLst>
                                </p:cTn>
                              </p:par>
                            </p:childTnLst>
                          </p:cTn>
                        </p:par>
                      </p:childTnLst>
                    </p:cTn>
                  </p:par>
                </p:childTnLst>
              </p:cTn>
              <p:nextCondLst>
                <p:cond delay="0" evt="onClick">
                  <p:tgtEl>
                    <p:spTgt spid="348"/>
                  </p:tgtEl>
                </p:cond>
              </p:nextCondLst>
            </p:seq>
            <p:video fullScrn="0">
              <p:cMediaNode mute="0" showWhenStopped="1" numSld="1" vol="80000">
                <p:cTn id="25" fill="hold" display="0">
                  <p:stCondLst>
                    <p:cond delay="indefinite"/>
                  </p:stCondLst>
                </p:cTn>
                <p:tgtEl>
                  <p:spTgt spid="350"/>
                </p:tgtEl>
              </p:cMediaNode>
            </p:video>
            <p:seq concurrent="1" prevAc="none" nextAc="seek">
              <p:cTn id="26" evtFilter="cancelBubble" nodeType="interactiveSeq" restart="whenNotActive" fill="hold">
                <p:stCondLst>
                  <p:cond delay="0" evt="onClick">
                    <p:tgtEl>
                      <p:spTgt spid="350"/>
                    </p:tgtEl>
                  </p:cond>
                </p:stCondLst>
                <p:endSync delay="0" evt="end">
                  <p:rtn val="all"/>
                </p:endSync>
                <p:childTnLst>
                  <p:par>
                    <p:cTn id="27" fill="hold">
                      <p:stCondLst>
                        <p:cond delay="0"/>
                      </p:stCondLst>
                      <p:childTnLst>
                        <p:par>
                          <p:cTn id="28" fill="hold">
                            <p:stCondLst>
                              <p:cond delay="0"/>
                            </p:stCondLst>
                            <p:childTnLst>
                              <p:par>
                                <p:cTn id="29" presetClass="mediacall" nodeType="clickEffect" presetSubtype="0" presetID="2" fill="hold">
                                  <p:stCondLst>
                                    <p:cond delay="0"/>
                                  </p:stCondLst>
                                  <p:childTnLst>
                                    <p:cmd type="call" cmd="togglePause">
                                      <p:cBhvr>
                                        <p:cTn id="30" dur="1" fill="hold"/>
                                        <p:tgtEl>
                                          <p:spTgt spid="350"/>
                                        </p:tgtEl>
                                      </p:cBhvr>
                                    </p:cmd>
                                  </p:childTnLst>
                                </p:cTn>
                              </p:par>
                            </p:childTnLst>
                          </p:cTn>
                        </p:par>
                      </p:childTnLst>
                    </p:cTn>
                  </p:par>
                </p:childTnLst>
              </p:cTn>
              <p:nextCondLst>
                <p:cond delay="0" evt="onClick">
                  <p:tgtEl>
                    <p:spTgt spid="350"/>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2" name="Text Placeholder 1"/>
          <p:cNvSpPr txBox="1"/>
          <p:nvPr>
            <p:ph type="body" sz="quarter" idx="1"/>
          </p:nvPr>
        </p:nvSpPr>
        <p:spPr>
          <a:xfrm>
            <a:off x="528741" y="1422678"/>
            <a:ext cx="5676116" cy="569408"/>
          </a:xfrm>
          <a:prstGeom prst="rect">
            <a:avLst/>
          </a:prstGeom>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53" name="Text Placeholder 2"/>
          <p:cNvSpPr/>
          <p:nvPr>
            <p:ph type="body" idx="21"/>
          </p:nvPr>
        </p:nvSpPr>
        <p:spPr>
          <a:xfrm>
            <a:off x="528740" y="552685"/>
            <a:ext cx="7962118" cy="671705"/>
          </a:xfrm>
          <a:prstGeom prst="rect">
            <a:avLst/>
          </a:prstGeom>
          <a:extLst>
            <a:ext uri="{C572A759-6A51-4108-AA02-DFA0A04FC94B}">
              <ma14:wrappingTextBoxFlag xmlns:ma14="http://schemas.microsoft.com/office/mac/drawingml/2011/main" val="1"/>
            </a:ext>
          </a:extLst>
        </p:spPr>
        <p:txBody>
          <a:bodyPr/>
          <a:lstStyle>
            <a:lvl1pPr defTabSz="905255">
              <a:spcBef>
                <a:spcPts val="900"/>
              </a:spcBef>
              <a:defRPr b="0" spc="98" sz="3762">
                <a:latin typeface="Arial Black"/>
                <a:ea typeface="Arial Black"/>
                <a:cs typeface="Arial Black"/>
                <a:sym typeface="Arial Black"/>
              </a:defRPr>
            </a:lvl1pPr>
          </a:lstStyle>
          <a:p>
            <a:pPr/>
            <a:r>
              <a:t>SECONDARY ACTIVITIES 2</a:t>
            </a:r>
          </a:p>
        </p:txBody>
      </p:sp>
      <p:sp>
        <p:nvSpPr>
          <p:cNvPr id="354" name="Rectangle 3"/>
          <p:cNvSpPr/>
          <p:nvPr/>
        </p:nvSpPr>
        <p:spPr>
          <a:xfrm>
            <a:off x="528741" y="2137472"/>
            <a:ext cx="6700733"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55" name="Rectangle 4"/>
          <p:cNvSpPr/>
          <p:nvPr/>
        </p:nvSpPr>
        <p:spPr>
          <a:xfrm>
            <a:off x="528742" y="4434356"/>
            <a:ext cx="4825213"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56" name="Rectangle 5"/>
          <p:cNvSpPr/>
          <p:nvPr/>
        </p:nvSpPr>
        <p:spPr>
          <a:xfrm>
            <a:off x="7229474" y="2137472"/>
            <a:ext cx="4703542"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57" name="Rectangle 6"/>
          <p:cNvSpPr/>
          <p:nvPr/>
        </p:nvSpPr>
        <p:spPr>
          <a:xfrm>
            <a:off x="5353956" y="4434356"/>
            <a:ext cx="6579059" cy="2151500"/>
          </a:xfrm>
          <a:prstGeom prst="rect">
            <a:avLst/>
          </a:prstGeom>
          <a:solidFill>
            <a:srgbClr val="FF6937"/>
          </a:solidFill>
          <a:ln w="12700">
            <a:miter lim="400000"/>
          </a:ln>
        </p:spPr>
        <p:txBody>
          <a:bodyPr lIns="45719" rIns="45719" anchor="ctr"/>
          <a:lstStyle/>
          <a:p>
            <a:pPr algn="ctr">
              <a:defRPr>
                <a:solidFill>
                  <a:srgbClr val="FFFFFF"/>
                </a:solidFill>
              </a:defRPr>
            </a:pPr>
          </a:p>
        </p:txBody>
      </p:sp>
      <p:sp>
        <p:nvSpPr>
          <p:cNvPr id="358" name="TextBox 8"/>
          <p:cNvSpPr txBox="1"/>
          <p:nvPr/>
        </p:nvSpPr>
        <p:spPr>
          <a:xfrm>
            <a:off x="7275194" y="2305280"/>
            <a:ext cx="2719552" cy="171122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400">
                <a:latin typeface="Arial"/>
                <a:ea typeface="Arial"/>
                <a:cs typeface="Arial"/>
                <a:sym typeface="Arial"/>
              </a:defRPr>
            </a:pPr>
            <a:r>
              <a:rPr u="sng">
                <a:solidFill>
                  <a:srgbClr val="0563C1"/>
                </a:solidFill>
                <a:uFill>
                  <a:solidFill>
                    <a:srgbClr val="0563C1"/>
                  </a:solidFill>
                </a:uFill>
                <a:hlinkClick r:id="rId2" invalidUrl="" action="" tgtFrame="" tooltip="" history="1" highlightClick="0" endSnd="0"/>
              </a:rPr>
              <a:t>Watch this short film</a:t>
            </a:r>
            <a:r>
              <a:t> which asks many questions to get us thinking about what kind of education we all need. Choose two or three of the questions asked and discuss them with your class or write your own answers to them.  </a:t>
            </a:r>
          </a:p>
        </p:txBody>
      </p:sp>
      <p:sp>
        <p:nvSpPr>
          <p:cNvPr id="359" name="TextBox 9"/>
          <p:cNvSpPr txBox="1"/>
          <p:nvPr/>
        </p:nvSpPr>
        <p:spPr>
          <a:xfrm>
            <a:off x="696166" y="4732970"/>
            <a:ext cx="4397940" cy="110162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400">
                <a:solidFill>
                  <a:srgbClr val="FFFFFF"/>
                </a:solidFill>
                <a:latin typeface="Arial"/>
                <a:ea typeface="Arial"/>
                <a:cs typeface="Arial"/>
                <a:sym typeface="Arial"/>
              </a:defRPr>
            </a:lvl1pPr>
          </a:lstStyle>
          <a:p>
            <a:pPr/>
            <a:r>
              <a:t>Work with a partner or small group. Talk about the things that you think each person is really good at or has a special talent for. Consider making a ‘Talent Tree’ for your class with each person’s picture on a leaf with their talents on the other side. </a:t>
            </a:r>
          </a:p>
        </p:txBody>
      </p:sp>
      <p:sp>
        <p:nvSpPr>
          <p:cNvPr id="360" name="TextBox 10"/>
          <p:cNvSpPr txBox="1"/>
          <p:nvPr/>
        </p:nvSpPr>
        <p:spPr>
          <a:xfrm>
            <a:off x="805215" y="2430852"/>
            <a:ext cx="6147788" cy="12277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solidFill>
                  <a:srgbClr val="FFFFFF"/>
                </a:solidFill>
                <a:latin typeface="Arial"/>
                <a:ea typeface="Arial"/>
                <a:cs typeface="Arial"/>
                <a:sym typeface="Arial"/>
              </a:defRPr>
            </a:lvl1pPr>
          </a:lstStyle>
          <a:p>
            <a:pPr/>
            <a:r>
              <a:t>To get the best possible education it helps to be a great learner! Work with a friend or small group to create a ‘Learner Top Ten’ – a list of tips for all young people to be the best learners they can be. Talk with your school council about how you could you turn this into an assembly linked to the CRC.  </a:t>
            </a:r>
          </a:p>
        </p:txBody>
      </p:sp>
      <p:sp>
        <p:nvSpPr>
          <p:cNvPr id="361" name="TextBox 12"/>
          <p:cNvSpPr txBox="1"/>
          <p:nvPr/>
        </p:nvSpPr>
        <p:spPr>
          <a:xfrm>
            <a:off x="5827936" y="4925331"/>
            <a:ext cx="5614067" cy="8840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latin typeface="Arial"/>
                <a:ea typeface="Arial"/>
                <a:cs typeface="Arial"/>
                <a:sym typeface="Arial"/>
              </a:defRPr>
            </a:lvl1pPr>
          </a:lstStyle>
          <a:p>
            <a:pPr/>
            <a:r>
              <a:t>Article 29 includes developing respect for human rights. How does your school community show that this is an important part of your education?</a:t>
            </a:r>
          </a:p>
        </p:txBody>
      </p:sp>
      <p:pic>
        <p:nvPicPr>
          <p:cNvPr id="362" name="Let's talk about #RebootingEducationOnline Media 7" descr="Let's talk about #RebootingEducationOnline Media 7"/>
          <p:cNvPicPr>
            <a:picLocks noChangeAspect="0"/>
          </p:cNvPicPr>
          <p:nvPr>
            <a:videoFile xmlns:mc="http://schemas.openxmlformats.org/markup-compatibility/2006" r:link="rId3" mc:Ignorable="aiw"/>
          </p:nvPr>
        </p:nvPicPr>
        <p:blipFill>
          <a:blip r:embed="rId4">
            <a:extLst/>
          </a:blip>
          <a:stretch>
            <a:fillRect/>
          </a:stretch>
        </p:blipFill>
        <p:spPr>
          <a:xfrm>
            <a:off x="10040464" y="2430852"/>
            <a:ext cx="1766633" cy="998148"/>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362"/>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3" grpId="1" fill="hold">
                                  <p:stCondLst>
                                    <p:cond delay="0"/>
                                  </p:stCondLst>
                                  <p:childTnLst>
                                    <p:cmd type="call" cmd="stop">
                                      <p:cBhvr>
                                        <p:cTn id="10" dur="1000" fill="hold"/>
                                        <p:tgtEl>
                                          <p:spTgt spid="362"/>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1" fill="hold" display="0">
                  <p:stCondLst>
                    <p:cond delay="indefinite"/>
                  </p:stCondLst>
                </p:cTn>
                <p:tgtEl>
                  <p:spTgt spid="362"/>
                </p:tgtEl>
              </p:cMediaNode>
            </p:video>
            <p:seq concurrent="1" prevAc="none" nextAc="seek">
              <p:cTn id="12" evtFilter="cancelBubble" nodeType="interactiveSeq" restart="whenNotActive" fill="hold">
                <p:stCondLst>
                  <p:cond delay="0" evt="onClick">
                    <p:tgtEl>
                      <p:spTgt spid="362"/>
                    </p:tgtEl>
                  </p:cond>
                </p:stCondLst>
                <p:endSync delay="0" evt="end">
                  <p:rtn val="all"/>
                </p:endSync>
                <p:childTnLst>
                  <p:par>
                    <p:cTn id="13" fill="hold">
                      <p:stCondLst>
                        <p:cond delay="0"/>
                      </p:stCondLst>
                      <p:childTnLst>
                        <p:par>
                          <p:cTn id="14" fill="hold">
                            <p:stCondLst>
                              <p:cond delay="0"/>
                            </p:stCondLst>
                            <p:childTnLst>
                              <p:par>
                                <p:cTn id="15" presetClass="mediacall" nodeType="clickEffect" presetSubtype="0" presetID="2" fill="hold">
                                  <p:stCondLst>
                                    <p:cond delay="0"/>
                                  </p:stCondLst>
                                  <p:childTnLst>
                                    <p:cmd type="call" cmd="togglePause">
                                      <p:cBhvr>
                                        <p:cTn id="16" dur="1" fill="hold"/>
                                        <p:tgtEl>
                                          <p:spTgt spid="362"/>
                                        </p:tgtEl>
                                      </p:cBhvr>
                                    </p:cmd>
                                  </p:childTnLst>
                                </p:cTn>
                              </p:par>
                            </p:childTnLst>
                          </p:cTn>
                        </p:par>
                      </p:childTnLst>
                    </p:cTn>
                  </p:par>
                </p:childTnLst>
              </p:cTn>
              <p:nextCondLst>
                <p:cond delay="0" evt="onClick">
                  <p:tgtEl>
                    <p:spTgt spid="362"/>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4" name="Text Placeholder 1"/>
          <p:cNvSpPr txBox="1"/>
          <p:nvPr>
            <p:ph type="body" sz="quarter" idx="1"/>
          </p:nvPr>
        </p:nvSpPr>
        <p:spPr>
          <a:xfrm>
            <a:off x="528741" y="552685"/>
            <a:ext cx="7929458" cy="671705"/>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SECONDARY ACTIVITIES 3</a:t>
            </a:r>
          </a:p>
        </p:txBody>
      </p:sp>
      <p:sp>
        <p:nvSpPr>
          <p:cNvPr id="365"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66" name="Rectangle 3"/>
          <p:cNvSpPr/>
          <p:nvPr/>
        </p:nvSpPr>
        <p:spPr>
          <a:xfrm>
            <a:off x="528741" y="2137472"/>
            <a:ext cx="5245336"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67" name="Rectangle 4"/>
          <p:cNvSpPr/>
          <p:nvPr/>
        </p:nvSpPr>
        <p:spPr>
          <a:xfrm>
            <a:off x="528742" y="4434356"/>
            <a:ext cx="4279563" cy="2151500"/>
          </a:xfrm>
          <a:prstGeom prst="rect">
            <a:avLst/>
          </a:prstGeom>
          <a:solidFill>
            <a:srgbClr val="FF6937"/>
          </a:solidFill>
          <a:ln w="12700">
            <a:miter lim="400000"/>
          </a:ln>
        </p:spPr>
        <p:txBody>
          <a:bodyPr lIns="45719" rIns="45719" anchor="ctr"/>
          <a:lstStyle/>
          <a:p>
            <a:pPr algn="ctr">
              <a:defRPr>
                <a:solidFill>
                  <a:srgbClr val="FFFFFF"/>
                </a:solidFill>
              </a:defRPr>
            </a:pPr>
          </a:p>
        </p:txBody>
      </p:sp>
      <p:sp>
        <p:nvSpPr>
          <p:cNvPr id="368" name="Rectangle 5"/>
          <p:cNvSpPr/>
          <p:nvPr/>
        </p:nvSpPr>
        <p:spPr>
          <a:xfrm>
            <a:off x="5774075" y="2137472"/>
            <a:ext cx="6158938"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69" name="Rectangle 6"/>
          <p:cNvSpPr/>
          <p:nvPr/>
        </p:nvSpPr>
        <p:spPr>
          <a:xfrm>
            <a:off x="4808306" y="4434356"/>
            <a:ext cx="7124708"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70" name="TextBox 8"/>
          <p:cNvSpPr txBox="1"/>
          <p:nvPr/>
        </p:nvSpPr>
        <p:spPr>
          <a:xfrm>
            <a:off x="742080" y="2274838"/>
            <a:ext cx="4678053" cy="16849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latin typeface="Arial"/>
                <a:ea typeface="Arial"/>
                <a:cs typeface="Arial"/>
                <a:sym typeface="Arial"/>
              </a:defRPr>
            </a:pPr>
            <a:r>
              <a:t>Article 29 also says we should learn about how to respect our environment – </a:t>
            </a:r>
            <a:r>
              <a:rPr u="sng">
                <a:solidFill>
                  <a:srgbClr val="0563C1"/>
                </a:solidFill>
                <a:uFill>
                  <a:solidFill>
                    <a:srgbClr val="0563C1"/>
                  </a:solidFill>
                </a:uFill>
                <a:hlinkClick r:id="rId2" invalidUrl="" action="" tgtFrame="" tooltip="" history="1" highlightClick="0" endSnd="0"/>
              </a:rPr>
              <a:t>in this video</a:t>
            </a:r>
            <a:r>
              <a:t>, children talk about the importance of nature and what they’ve been doing to raise awareness. Upload your own tree picture to the digital forest. What could you do to be more nature positive at your school? </a:t>
            </a:r>
          </a:p>
        </p:txBody>
      </p:sp>
      <p:sp>
        <p:nvSpPr>
          <p:cNvPr id="371" name="TextBox 7"/>
          <p:cNvSpPr txBox="1"/>
          <p:nvPr/>
        </p:nvSpPr>
        <p:spPr>
          <a:xfrm>
            <a:off x="5336912" y="4894553"/>
            <a:ext cx="6280627" cy="7705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solidFill>
                  <a:srgbClr val="FFFFFF"/>
                </a:solidFill>
                <a:latin typeface="Arial"/>
                <a:ea typeface="Arial"/>
                <a:cs typeface="Arial"/>
                <a:sym typeface="Arial"/>
              </a:defRPr>
            </a:pPr>
            <a:r>
              <a:t>Consider what qualities you need in order to develop a hobby, talent or skill.  How does this link to your emotional </a:t>
            </a:r>
          </a:p>
          <a:p>
            <a:pPr algn="ctr">
              <a:defRPr sz="1600">
                <a:solidFill>
                  <a:srgbClr val="FFFFFF"/>
                </a:solidFill>
                <a:latin typeface="Arial"/>
                <a:ea typeface="Arial"/>
                <a:cs typeface="Arial"/>
                <a:sym typeface="Arial"/>
              </a:defRPr>
            </a:pPr>
            <a:r>
              <a:t>health and wellbeing?   </a:t>
            </a:r>
          </a:p>
        </p:txBody>
      </p:sp>
      <p:sp>
        <p:nvSpPr>
          <p:cNvPr id="372" name="TextBox 15"/>
          <p:cNvSpPr txBox="1"/>
          <p:nvPr/>
        </p:nvSpPr>
        <p:spPr>
          <a:xfrm>
            <a:off x="1118883" y="4776825"/>
            <a:ext cx="3402260" cy="9991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latin typeface="Arial"/>
                <a:ea typeface="Arial"/>
                <a:cs typeface="Arial"/>
                <a:sym typeface="Arial"/>
              </a:defRPr>
            </a:pPr>
            <a:r>
              <a:t>Consider ways that you and others can raise awareness of and get involved with the climate action pledges found </a:t>
            </a:r>
            <a:r>
              <a:rPr u="sng">
                <a:solidFill>
                  <a:srgbClr val="0563C1"/>
                </a:solidFill>
                <a:uFill>
                  <a:solidFill>
                    <a:srgbClr val="0563C1"/>
                  </a:solidFill>
                </a:uFill>
                <a:hlinkClick r:id="rId3" invalidUrl="" action="" tgtFrame="" tooltip="" history="1" highlightClick="0" endSnd="0"/>
              </a:rPr>
              <a:t>here</a:t>
            </a:r>
            <a:r>
              <a:t>. </a:t>
            </a:r>
          </a:p>
        </p:txBody>
      </p:sp>
      <p:sp>
        <p:nvSpPr>
          <p:cNvPr id="373" name="TextBox 11"/>
          <p:cNvSpPr txBox="1"/>
          <p:nvPr/>
        </p:nvSpPr>
        <p:spPr>
          <a:xfrm>
            <a:off x="8028739" y="2226867"/>
            <a:ext cx="3762858" cy="191442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400">
                <a:latin typeface="Arial"/>
                <a:ea typeface="Arial"/>
                <a:cs typeface="Arial"/>
                <a:sym typeface="Arial"/>
              </a:defRPr>
            </a:pPr>
            <a:r>
              <a:t>Education and learning have always been at the heart of human progress. What might the future hold? </a:t>
            </a:r>
            <a:r>
              <a:rPr u="sng">
                <a:solidFill>
                  <a:srgbClr val="0563C1"/>
                </a:solidFill>
                <a:uFill>
                  <a:solidFill>
                    <a:srgbClr val="0563C1"/>
                  </a:solidFill>
                </a:uFill>
                <a:hlinkClick r:id="rId4" invalidUrl="" action="" tgtFrame="" tooltip="" history="1" highlightClick="0" endSnd="0"/>
              </a:rPr>
              <a:t>Watch this inspiring video</a:t>
            </a:r>
            <a:r>
              <a:t> made by UNICEF, ‘Are we listening to the unstoppable?’ Consider how technology supports your education, other talents and abilities and then work with a friend to write your own poetic vision or manifesto for the future of learning for young people. </a:t>
            </a:r>
          </a:p>
        </p:txBody>
      </p:sp>
      <p:pic>
        <p:nvPicPr>
          <p:cNvPr id="374" name="Are we listening to the Unstoppable? I UNICEFOnline Media 13" descr="Are we listening to the Unstoppable? I UNICEFOnline Media 13"/>
          <p:cNvPicPr>
            <a:picLocks noChangeAspect="0"/>
          </p:cNvPicPr>
          <p:nvPr>
            <a:videoFile xmlns:mc="http://schemas.openxmlformats.org/markup-compatibility/2006" r:link="rId5" mc:Ignorable="aiw"/>
          </p:nvPr>
        </p:nvPicPr>
        <p:blipFill>
          <a:blip r:embed="rId6">
            <a:extLst/>
          </a:blip>
          <a:stretch>
            <a:fillRect/>
          </a:stretch>
        </p:blipFill>
        <p:spPr>
          <a:xfrm>
            <a:off x="5937551" y="2339687"/>
            <a:ext cx="2059826" cy="1163801"/>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374"/>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3" grpId="1" fill="hold">
                                  <p:stCondLst>
                                    <p:cond delay="0"/>
                                  </p:stCondLst>
                                  <p:childTnLst>
                                    <p:cmd type="call" cmd="stop">
                                      <p:cBhvr>
                                        <p:cTn id="10" dur="1000" fill="hold"/>
                                        <p:tgtEl>
                                          <p:spTgt spid="374"/>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1" fill="hold" display="0">
                  <p:stCondLst>
                    <p:cond delay="indefinite"/>
                  </p:stCondLst>
                </p:cTn>
                <p:tgtEl>
                  <p:spTgt spid="374"/>
                </p:tgtEl>
              </p:cMediaNode>
            </p:video>
            <p:seq concurrent="1" prevAc="none" nextAc="seek">
              <p:cTn id="12" evtFilter="cancelBubble" nodeType="interactiveSeq" restart="whenNotActive" fill="hold">
                <p:stCondLst>
                  <p:cond delay="0" evt="onClick">
                    <p:tgtEl>
                      <p:spTgt spid="374"/>
                    </p:tgtEl>
                  </p:cond>
                </p:stCondLst>
                <p:endSync delay="0" evt="end">
                  <p:rtn val="all"/>
                </p:endSync>
                <p:childTnLst>
                  <p:par>
                    <p:cTn id="13" fill="hold">
                      <p:stCondLst>
                        <p:cond delay="0"/>
                      </p:stCondLst>
                      <p:childTnLst>
                        <p:par>
                          <p:cTn id="14" fill="hold">
                            <p:stCondLst>
                              <p:cond delay="0"/>
                            </p:stCondLst>
                            <p:childTnLst>
                              <p:par>
                                <p:cTn id="15" presetClass="mediacall" nodeType="clickEffect" presetSubtype="0" presetID="2" fill="hold">
                                  <p:stCondLst>
                                    <p:cond delay="0"/>
                                  </p:stCondLst>
                                  <p:childTnLst>
                                    <p:cmd type="call" cmd="togglePause">
                                      <p:cBhvr>
                                        <p:cTn id="16" dur="1" fill="hold"/>
                                        <p:tgtEl>
                                          <p:spTgt spid="374"/>
                                        </p:tgtEl>
                                      </p:cBhvr>
                                    </p:cmd>
                                  </p:childTnLst>
                                </p:cTn>
                              </p:par>
                            </p:childTnLst>
                          </p:cTn>
                        </p:par>
                      </p:childTnLst>
                    </p:cTn>
                  </p:par>
                </p:childTnLst>
              </p:cTn>
              <p:nextCondLst>
                <p:cond delay="0" evt="onClick">
                  <p:tgtEl>
                    <p:spTgt spid="37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6" name="Text Placeholder 1"/>
          <p:cNvSpPr txBox="1"/>
          <p:nvPr>
            <p:ph type="body" sz="quarter" idx="1"/>
          </p:nvPr>
        </p:nvSpPr>
        <p:spPr>
          <a:xfrm>
            <a:off x="6536001" y="663683"/>
            <a:ext cx="3379524" cy="588607"/>
          </a:xfrm>
          <a:prstGeom prst="rect">
            <a:avLst/>
          </a:prstGeom>
        </p:spPr>
        <p:txBody>
          <a:bodyPr/>
          <a:lstStyle>
            <a:lvl1pPr>
              <a:defRPr b="0" sz="3200">
                <a:latin typeface="Arial Black"/>
                <a:ea typeface="Arial Black"/>
                <a:cs typeface="Arial Black"/>
                <a:sym typeface="Arial Black"/>
              </a:defRPr>
            </a:lvl1pPr>
          </a:lstStyle>
          <a:p>
            <a:pPr/>
            <a:r>
              <a:t>REFLECTION</a:t>
            </a:r>
          </a:p>
        </p:txBody>
      </p:sp>
      <p:sp>
        <p:nvSpPr>
          <p:cNvPr id="377" name="Text Placeholder 2"/>
          <p:cNvSpPr/>
          <p:nvPr>
            <p:ph type="body" idx="21"/>
          </p:nvPr>
        </p:nvSpPr>
        <p:spPr>
          <a:xfrm>
            <a:off x="6535895" y="1526397"/>
            <a:ext cx="5305426" cy="705905"/>
          </a:xfrm>
          <a:prstGeom prst="rect">
            <a:avLst/>
          </a:prstGeom>
          <a:extLst>
            <a:ext uri="{C572A759-6A51-4108-AA02-DFA0A04FC94B}">
              <ma14:wrappingTextBoxFlag xmlns:ma14="http://schemas.microsoft.com/office/mac/drawingml/2011/main" val="1"/>
            </a:ext>
          </a:extLst>
        </p:spPr>
        <p:txBody>
          <a:bodyPr/>
          <a:lstStyle>
            <a:lvl1pPr defTabSz="914400">
              <a:spcBef>
                <a:spcPts val="1000"/>
              </a:spcBef>
              <a:defRPr sz="1800">
                <a:latin typeface="Arial"/>
                <a:ea typeface="Arial"/>
                <a:cs typeface="Arial"/>
                <a:sym typeface="Arial"/>
              </a:defRPr>
            </a:lvl1pPr>
          </a:lstStyle>
          <a:p>
            <a:pPr/>
            <a:r>
              <a:t>Article 29 speaks of your talents and abilities… how can you develop these?</a:t>
            </a:r>
          </a:p>
        </p:txBody>
      </p:sp>
      <p:sp>
        <p:nvSpPr>
          <p:cNvPr id="378" name="Text Placeholder 5"/>
          <p:cNvSpPr/>
          <p:nvPr>
            <p:ph type="body" idx="24"/>
          </p:nvPr>
        </p:nvSpPr>
        <p:spPr>
          <a:xfrm>
            <a:off x="6535895" y="2232300"/>
            <a:ext cx="5433499" cy="4269078"/>
          </a:xfrm>
          <a:prstGeom prst="rect">
            <a:avLst/>
          </a:prstGeom>
          <a:extLst>
            <a:ext uri="{C572A759-6A51-4108-AA02-DFA0A04FC94B}">
              <ma14:wrappingTextBoxFlag xmlns:ma14="http://schemas.microsoft.com/office/mac/drawingml/2011/main" val="1"/>
            </a:ext>
          </a:extLst>
        </p:spPr>
        <p:txBody>
          <a:bodyPr/>
          <a:lstStyle/>
          <a:p>
            <a:pPr>
              <a:defRPr>
                <a:latin typeface="Arial"/>
                <a:ea typeface="Arial"/>
                <a:cs typeface="Arial"/>
                <a:sym typeface="Arial"/>
              </a:defRPr>
            </a:pPr>
            <a:r>
              <a:t>Who can help you?  What might help you? </a:t>
            </a:r>
          </a:p>
          <a:p>
            <a:pPr>
              <a:defRPr>
                <a:latin typeface="Arial"/>
                <a:ea typeface="Arial"/>
                <a:cs typeface="Arial"/>
                <a:sym typeface="Arial"/>
              </a:defRPr>
            </a:pPr>
            <a:r>
              <a:t>How can you help a friend or family member to develop and become the best person they can be? </a:t>
            </a:r>
          </a:p>
          <a:p>
            <a:pPr marL="0" indent="0">
              <a:buSzTx/>
              <a:buNone/>
              <a:defRPr>
                <a:latin typeface="Arial"/>
                <a:ea typeface="Arial"/>
                <a:cs typeface="Arial"/>
                <a:sym typeface="Arial"/>
              </a:defRPr>
            </a:pPr>
            <a:r>
              <a:t> </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alpha val="97000"/>
        </a:srgbClr>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